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8"/>
  </p:notesMasterIdLst>
  <p:sldIdLst>
    <p:sldId id="2056" r:id="rId5"/>
    <p:sldId id="2044" r:id="rId6"/>
    <p:sldId id="2058" r:id="rId7"/>
    <p:sldId id="2071" r:id="rId8"/>
    <p:sldId id="2073" r:id="rId9"/>
    <p:sldId id="2059" r:id="rId10"/>
    <p:sldId id="2060" r:id="rId11"/>
    <p:sldId id="2061" r:id="rId12"/>
    <p:sldId id="2062" r:id="rId13"/>
    <p:sldId id="2063" r:id="rId14"/>
    <p:sldId id="2068" r:id="rId15"/>
    <p:sldId id="2069" r:id="rId16"/>
    <p:sldId id="2070" r:id="rId17"/>
    <p:sldId id="2064" r:id="rId18"/>
    <p:sldId id="2072" r:id="rId19"/>
    <p:sldId id="2074" r:id="rId20"/>
    <p:sldId id="2065" r:id="rId21"/>
    <p:sldId id="2076" r:id="rId22"/>
    <p:sldId id="2077" r:id="rId23"/>
    <p:sldId id="2066" r:id="rId24"/>
    <p:sldId id="2075" r:id="rId25"/>
    <p:sldId id="2067" r:id="rId26"/>
    <p:sldId id="2057" r:id="rId27"/>
  </p:sldIdLst>
  <p:sldSz cx="11522075" cy="6484938"/>
  <p:notesSz cx="7315200" cy="12344400"/>
  <p:embeddedFontLst>
    <p:embeddedFont>
      <p:font typeface="Calibri" panose="020F0502020204030204" pitchFamily="34" charset="0"/>
      <p:regular r:id="rId29"/>
      <p:bold r:id="rId30"/>
      <p:italic r:id="rId31"/>
      <p:boldItalic r:id="rId32"/>
    </p:embeddedFont>
    <p:embeddedFont>
      <p:font typeface="FlexoSoft" panose="02000000000000000000" pitchFamily="2" charset="0"/>
      <p:regular r:id="rId33"/>
      <p:bold r:id="rId34"/>
      <p:italic r:id="rId35"/>
      <p:boldItalic r:id="rId36"/>
    </p:embeddedFont>
    <p:embeddedFont>
      <p:font typeface="Montserrat" panose="00000500000000000000" pitchFamily="2" charset="0"/>
      <p:regular r:id="rId37"/>
      <p:bold r:id="rId38"/>
      <p:italic r:id="rId39"/>
      <p:boldItalic r:id="rId40"/>
    </p:embeddedFont>
    <p:embeddedFont>
      <p:font typeface="Montserrat Light" panose="00000400000000000000" pitchFamily="2" charset="0"/>
      <p:regular r:id="rId41"/>
      <p:italic r:id="rId42"/>
    </p:embeddedFont>
    <p:embeddedFont>
      <p:font typeface="Montserrat SemiBold" panose="00000700000000000000" pitchFamily="2" charset="0"/>
      <p:bold r:id="rId43"/>
      <p:boldItalic r:id="rId44"/>
    </p:embeddedFont>
    <p:embeddedFont>
      <p:font typeface="Open Sans" panose="020B0606030504020204" pitchFamily="34" charset="0"/>
      <p:regular r:id="rId45"/>
      <p:bold r:id="rId46"/>
      <p:italic r:id="rId47"/>
      <p:boldItalic r:id="rId48"/>
    </p:embeddedFont>
    <p:embeddedFont>
      <p:font typeface="Wingdings 2" panose="05020102010507070707" pitchFamily="18" charset="2"/>
      <p:regular r:id="rId49"/>
    </p:embeddedFont>
  </p:embeddedFontLst>
  <p:custDataLst>
    <p:tags r:id="rId50"/>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 id="2044"/>
            <p14:sldId id="2058"/>
            <p14:sldId id="2071"/>
            <p14:sldId id="2073"/>
            <p14:sldId id="2059"/>
            <p14:sldId id="2060"/>
            <p14:sldId id="2061"/>
            <p14:sldId id="2062"/>
            <p14:sldId id="2063"/>
            <p14:sldId id="2068"/>
            <p14:sldId id="2069"/>
            <p14:sldId id="2070"/>
            <p14:sldId id="2064"/>
            <p14:sldId id="2072"/>
            <p14:sldId id="2074"/>
            <p14:sldId id="2065"/>
            <p14:sldId id="2076"/>
            <p14:sldId id="2077"/>
            <p14:sldId id="2066"/>
            <p14:sldId id="2075"/>
            <p14:sldId id="2067"/>
            <p14:sldId id="2057"/>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2CC40D-97D3-4F7D-9D76-D5107F3005F0}" v="266" dt="2023-06-15T10:37:02.40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94"/>
  </p:normalViewPr>
  <p:slideViewPr>
    <p:cSldViewPr snapToGrid="0">
      <p:cViewPr varScale="1">
        <p:scale>
          <a:sx n="111" d="100"/>
          <a:sy n="111" d="100"/>
        </p:scale>
        <p:origin x="642" y="102"/>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openxmlformats.org/officeDocument/2006/relationships/font" Target="fonts/font13.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Piwowarczyk" userId="S::anna.piwowarczyk_hubraum.com#ext#@telekom.onmicrosoft.de::c5da8017-f246-45ab-b469-dec23ae8032d" providerId="AD" clId="Web-{0079327A-F780-5810-6F15-59E8D7532CFE}"/>
    <pc:docChg chg="modSld">
      <pc:chgData name="Anna Piwowarczyk" userId="S::anna.piwowarczyk_hubraum.com#ext#@telekom.onmicrosoft.de::c5da8017-f246-45ab-b469-dec23ae8032d" providerId="AD" clId="Web-{0079327A-F780-5810-6F15-59E8D7532CFE}" dt="2023-04-14T13:04:39.787" v="0" actId="20577"/>
      <pc:docMkLst>
        <pc:docMk/>
      </pc:docMkLst>
      <pc:sldChg chg="modSp">
        <pc:chgData name="Anna Piwowarczyk" userId="S::anna.piwowarczyk_hubraum.com#ext#@telekom.onmicrosoft.de::c5da8017-f246-45ab-b469-dec23ae8032d" providerId="AD" clId="Web-{0079327A-F780-5810-6F15-59E8D7532CFE}" dt="2023-04-14T13:04:39.787" v="0" actId="20577"/>
        <pc:sldMkLst>
          <pc:docMk/>
          <pc:sldMk cId="1652484770" sldId="2044"/>
        </pc:sldMkLst>
        <pc:spChg chg="mod">
          <ac:chgData name="Anna Piwowarczyk" userId="S::anna.piwowarczyk_hubraum.com#ext#@telekom.onmicrosoft.de::c5da8017-f246-45ab-b469-dec23ae8032d" providerId="AD" clId="Web-{0079327A-F780-5810-6F15-59E8D7532CFE}" dt="2023-04-14T13:04:39.787" v="0" actId="20577"/>
          <ac:spMkLst>
            <pc:docMk/>
            <pc:sldMk cId="1652484770" sldId="2044"/>
            <ac:spMk id="7" creationId="{C1CBEC6C-A35E-B413-C2F0-A045C556DBD2}"/>
          </ac:spMkLst>
        </pc:spChg>
      </pc:sldChg>
    </pc:docChg>
  </pc:docChgLst>
  <pc:docChgLst>
    <pc:chgData name="Kümmerle, Markus" userId="edb588ad-b118-44cb-93b6-335b967c9009" providerId="ADAL" clId="{CE9EF5D5-4AF7-4B23-BFFC-0FADDF807824}"/>
    <pc:docChg chg="undo custSel modSld">
      <pc:chgData name="Kümmerle, Markus" userId="edb588ad-b118-44cb-93b6-335b967c9009" providerId="ADAL" clId="{CE9EF5D5-4AF7-4B23-BFFC-0FADDF807824}" dt="2023-04-15T16:50:19.525" v="507" actId="2085"/>
      <pc:docMkLst>
        <pc:docMk/>
      </pc:docMkLst>
      <pc:sldChg chg="modSp mod">
        <pc:chgData name="Kümmerle, Markus" userId="edb588ad-b118-44cb-93b6-335b967c9009" providerId="ADAL" clId="{CE9EF5D5-4AF7-4B23-BFFC-0FADDF807824}" dt="2023-04-15T16:47:24.992" v="484" actId="20577"/>
        <pc:sldMkLst>
          <pc:docMk/>
          <pc:sldMk cId="753175953" sldId="2056"/>
        </pc:sldMkLst>
        <pc:spChg chg="mod">
          <ac:chgData name="Kümmerle, Markus" userId="edb588ad-b118-44cb-93b6-335b967c9009" providerId="ADAL" clId="{CE9EF5D5-4AF7-4B23-BFFC-0FADDF807824}" dt="2023-04-15T16:47:24.992" v="484" actId="20577"/>
          <ac:spMkLst>
            <pc:docMk/>
            <pc:sldMk cId="753175953" sldId="2056"/>
            <ac:spMk id="3" creationId="{403F421F-2D14-EE89-73EB-206BF78C4BA9}"/>
          </ac:spMkLst>
        </pc:spChg>
      </pc:sldChg>
      <pc:sldChg chg="addSp delSp modSp mod">
        <pc:chgData name="Kümmerle, Markus" userId="edb588ad-b118-44cb-93b6-335b967c9009" providerId="ADAL" clId="{CE9EF5D5-4AF7-4B23-BFFC-0FADDF807824}" dt="2023-04-15T16:46:32.499" v="479" actId="164"/>
        <pc:sldMkLst>
          <pc:docMk/>
          <pc:sldMk cId="1331663379" sldId="2065"/>
        </pc:sldMkLst>
        <pc:spChg chg="mod">
          <ac:chgData name="Kümmerle, Markus" userId="edb588ad-b118-44cb-93b6-335b967c9009" providerId="ADAL" clId="{CE9EF5D5-4AF7-4B23-BFFC-0FADDF807824}" dt="2023-04-15T16:42:13.494" v="347" actId="408"/>
          <ac:spMkLst>
            <pc:docMk/>
            <pc:sldMk cId="1331663379" sldId="2065"/>
            <ac:spMk id="26" creationId="{A6DE6F58-E051-0EE5-265F-5CC6BEC29DD3}"/>
          </ac:spMkLst>
        </pc:spChg>
        <pc:spChg chg="mod">
          <ac:chgData name="Kümmerle, Markus" userId="edb588ad-b118-44cb-93b6-335b967c9009" providerId="ADAL" clId="{CE9EF5D5-4AF7-4B23-BFFC-0FADDF807824}" dt="2023-04-15T16:42:13.494" v="347" actId="408"/>
          <ac:spMkLst>
            <pc:docMk/>
            <pc:sldMk cId="1331663379" sldId="2065"/>
            <ac:spMk id="27" creationId="{A2E51628-33E5-30C2-9D29-C3E29D9B5BB9}"/>
          </ac:spMkLst>
        </pc:spChg>
        <pc:spChg chg="mod">
          <ac:chgData name="Kümmerle, Markus" userId="edb588ad-b118-44cb-93b6-335b967c9009" providerId="ADAL" clId="{CE9EF5D5-4AF7-4B23-BFFC-0FADDF807824}" dt="2023-04-15T16:42:13.494" v="347" actId="408"/>
          <ac:spMkLst>
            <pc:docMk/>
            <pc:sldMk cId="1331663379" sldId="2065"/>
            <ac:spMk id="28" creationId="{150C3185-22E1-0DC9-74BB-E90DD3C3A20C}"/>
          </ac:spMkLst>
        </pc:spChg>
        <pc:spChg chg="mod">
          <ac:chgData name="Kümmerle, Markus" userId="edb588ad-b118-44cb-93b6-335b967c9009" providerId="ADAL" clId="{CE9EF5D5-4AF7-4B23-BFFC-0FADDF807824}" dt="2023-04-15T16:42:13.494" v="347" actId="408"/>
          <ac:spMkLst>
            <pc:docMk/>
            <pc:sldMk cId="1331663379" sldId="2065"/>
            <ac:spMk id="29" creationId="{7065B4C3-85B1-1697-939B-3A38F96488B5}"/>
          </ac:spMkLst>
        </pc:spChg>
        <pc:spChg chg="mod">
          <ac:chgData name="Kümmerle, Markus" userId="edb588ad-b118-44cb-93b6-335b967c9009" providerId="ADAL" clId="{CE9EF5D5-4AF7-4B23-BFFC-0FADDF807824}" dt="2023-04-15T16:42:13.494" v="347" actId="408"/>
          <ac:spMkLst>
            <pc:docMk/>
            <pc:sldMk cId="1331663379" sldId="2065"/>
            <ac:spMk id="30" creationId="{92DAE401-2A74-F29A-161B-0A800C531922}"/>
          </ac:spMkLst>
        </pc:spChg>
        <pc:spChg chg="mod">
          <ac:chgData name="Kümmerle, Markus" userId="edb588ad-b118-44cb-93b6-335b967c9009" providerId="ADAL" clId="{CE9EF5D5-4AF7-4B23-BFFC-0FADDF807824}" dt="2023-04-15T16:42:13.494" v="347" actId="408"/>
          <ac:spMkLst>
            <pc:docMk/>
            <pc:sldMk cId="1331663379" sldId="2065"/>
            <ac:spMk id="31" creationId="{582E95C1-5721-89E6-DC8C-1366AF8F12F0}"/>
          </ac:spMkLst>
        </pc:spChg>
        <pc:spChg chg="mod">
          <ac:chgData name="Kümmerle, Markus" userId="edb588ad-b118-44cb-93b6-335b967c9009" providerId="ADAL" clId="{CE9EF5D5-4AF7-4B23-BFFC-0FADDF807824}" dt="2023-04-15T16:42:13.494" v="347" actId="408"/>
          <ac:spMkLst>
            <pc:docMk/>
            <pc:sldMk cId="1331663379" sldId="2065"/>
            <ac:spMk id="32" creationId="{00BAFA0F-4342-8406-29AA-32BE588CADB6}"/>
          </ac:spMkLst>
        </pc:spChg>
        <pc:grpChg chg="del mod">
          <ac:chgData name="Kümmerle, Markus" userId="edb588ad-b118-44cb-93b6-335b967c9009" providerId="ADAL" clId="{CE9EF5D5-4AF7-4B23-BFFC-0FADDF807824}" dt="2023-04-15T16:34:26.027" v="17" actId="165"/>
          <ac:grpSpMkLst>
            <pc:docMk/>
            <pc:sldMk cId="1331663379" sldId="2065"/>
            <ac:grpSpMk id="5" creationId="{A7688E91-DDCB-F23E-0C48-537B787E691C}"/>
          </ac:grpSpMkLst>
        </pc:grpChg>
        <pc:grpChg chg="del">
          <ac:chgData name="Kümmerle, Markus" userId="edb588ad-b118-44cb-93b6-335b967c9009" providerId="ADAL" clId="{CE9EF5D5-4AF7-4B23-BFFC-0FADDF807824}" dt="2023-04-15T16:39:52.743" v="275" actId="165"/>
          <ac:grpSpMkLst>
            <pc:docMk/>
            <pc:sldMk cId="1331663379" sldId="2065"/>
            <ac:grpSpMk id="15" creationId="{336EE815-17BF-2CF7-C3AE-0EECEF762E50}"/>
          </ac:grpSpMkLst>
        </pc:grpChg>
        <pc:grpChg chg="mod topLvl">
          <ac:chgData name="Kümmerle, Markus" userId="edb588ad-b118-44cb-93b6-335b967c9009" providerId="ADAL" clId="{CE9EF5D5-4AF7-4B23-BFFC-0FADDF807824}" dt="2023-04-15T16:42:50.198" v="400" actId="164"/>
          <ac:grpSpMkLst>
            <pc:docMk/>
            <pc:sldMk cId="1331663379" sldId="2065"/>
            <ac:grpSpMk id="22" creationId="{E2CC1AD4-413A-9A83-A0EB-A168E8C45315}"/>
          </ac:grpSpMkLst>
        </pc:grpChg>
        <pc:grpChg chg="mod">
          <ac:chgData name="Kümmerle, Markus" userId="edb588ad-b118-44cb-93b6-335b967c9009" providerId="ADAL" clId="{CE9EF5D5-4AF7-4B23-BFFC-0FADDF807824}" dt="2023-04-15T16:42:13.494" v="347" actId="408"/>
          <ac:grpSpMkLst>
            <pc:docMk/>
            <pc:sldMk cId="1331663379" sldId="2065"/>
            <ac:grpSpMk id="25" creationId="{409573BB-DC4B-5847-F240-53D93C63A878}"/>
          </ac:grpSpMkLst>
        </pc:grpChg>
        <pc:grpChg chg="del">
          <ac:chgData name="Kümmerle, Markus" userId="edb588ad-b118-44cb-93b6-335b967c9009" providerId="ADAL" clId="{CE9EF5D5-4AF7-4B23-BFFC-0FADDF807824}" dt="2023-04-15T16:43:06.519" v="401" actId="165"/>
          <ac:grpSpMkLst>
            <pc:docMk/>
            <pc:sldMk cId="1331663379" sldId="2065"/>
            <ac:grpSpMk id="44" creationId="{36AA0970-1EF2-28AA-BB4A-6409EEAF7830}"/>
          </ac:grpSpMkLst>
        </pc:grpChg>
        <pc:grpChg chg="del">
          <ac:chgData name="Kümmerle, Markus" userId="edb588ad-b118-44cb-93b6-335b967c9009" providerId="ADAL" clId="{CE9EF5D5-4AF7-4B23-BFFC-0FADDF807824}" dt="2023-04-15T16:44:55.984" v="412" actId="165"/>
          <ac:grpSpMkLst>
            <pc:docMk/>
            <pc:sldMk cId="1331663379" sldId="2065"/>
            <ac:grpSpMk id="54" creationId="{0F24EC77-829D-BC5D-A16A-BA15BACA9BB2}"/>
          </ac:grpSpMkLst>
        </pc:grpChg>
        <pc:grpChg chg="del">
          <ac:chgData name="Kümmerle, Markus" userId="edb588ad-b118-44cb-93b6-335b967c9009" providerId="ADAL" clId="{CE9EF5D5-4AF7-4B23-BFFC-0FADDF807824}" dt="2023-04-15T16:32:32.441" v="0" actId="165"/>
          <ac:grpSpMkLst>
            <pc:docMk/>
            <pc:sldMk cId="1331663379" sldId="2065"/>
            <ac:grpSpMk id="64" creationId="{CFD95749-8964-D830-ED30-8D1198588274}"/>
          </ac:grpSpMkLst>
        </pc:grpChg>
        <pc:grpChg chg="add mod">
          <ac:chgData name="Kümmerle, Markus" userId="edb588ad-b118-44cb-93b6-335b967c9009" providerId="ADAL" clId="{CE9EF5D5-4AF7-4B23-BFFC-0FADDF807824}" dt="2023-04-15T16:35:55.632" v="88" actId="164"/>
          <ac:grpSpMkLst>
            <pc:docMk/>
            <pc:sldMk cId="1331663379" sldId="2065"/>
            <ac:grpSpMk id="86" creationId="{B5AE7EAB-BBDD-720A-AE74-72FA0463240D}"/>
          </ac:grpSpMkLst>
        </pc:grpChg>
        <pc:grpChg chg="add mod">
          <ac:chgData name="Kümmerle, Markus" userId="edb588ad-b118-44cb-93b6-335b967c9009" providerId="ADAL" clId="{CE9EF5D5-4AF7-4B23-BFFC-0FADDF807824}" dt="2023-04-15T16:39:16.638" v="274" actId="164"/>
          <ac:grpSpMkLst>
            <pc:docMk/>
            <pc:sldMk cId="1331663379" sldId="2065"/>
            <ac:grpSpMk id="93" creationId="{744612C0-F6BA-5E97-77AE-5A5E7EA094E2}"/>
          </ac:grpSpMkLst>
        </pc:grpChg>
        <pc:grpChg chg="add mod">
          <ac:chgData name="Kümmerle, Markus" userId="edb588ad-b118-44cb-93b6-335b967c9009" providerId="ADAL" clId="{CE9EF5D5-4AF7-4B23-BFFC-0FADDF807824}" dt="2023-04-15T16:42:50.198" v="400" actId="164"/>
          <ac:grpSpMkLst>
            <pc:docMk/>
            <pc:sldMk cId="1331663379" sldId="2065"/>
            <ac:grpSpMk id="100" creationId="{3F29933B-D725-3D8F-B23A-58806BAA0AF2}"/>
          </ac:grpSpMkLst>
        </pc:grpChg>
        <pc:grpChg chg="add mod">
          <ac:chgData name="Kümmerle, Markus" userId="edb588ad-b118-44cb-93b6-335b967c9009" providerId="ADAL" clId="{CE9EF5D5-4AF7-4B23-BFFC-0FADDF807824}" dt="2023-04-15T16:44:31.414" v="411" actId="164"/>
          <ac:grpSpMkLst>
            <pc:docMk/>
            <pc:sldMk cId="1331663379" sldId="2065"/>
            <ac:grpSpMk id="101" creationId="{96AE609F-D9D1-7637-9161-DDC76CC45B80}"/>
          </ac:grpSpMkLst>
        </pc:grpChg>
        <pc:grpChg chg="add mod">
          <ac:chgData name="Kümmerle, Markus" userId="edb588ad-b118-44cb-93b6-335b967c9009" providerId="ADAL" clId="{CE9EF5D5-4AF7-4B23-BFFC-0FADDF807824}" dt="2023-04-15T16:46:32.499" v="479" actId="164"/>
          <ac:grpSpMkLst>
            <pc:docMk/>
            <pc:sldMk cId="1331663379" sldId="2065"/>
            <ac:grpSpMk id="104" creationId="{D50DF48A-C259-BD32-3C2C-7F2C4571CBBA}"/>
          </ac:grpSpMkLst>
        </pc:grpChg>
        <pc:picChg chg="mod topLvl">
          <ac:chgData name="Kümmerle, Markus" userId="edb588ad-b118-44cb-93b6-335b967c9009" providerId="ADAL" clId="{CE9EF5D5-4AF7-4B23-BFFC-0FADDF807824}" dt="2023-04-15T16:35:55.632" v="88" actId="164"/>
          <ac:picMkLst>
            <pc:docMk/>
            <pc:sldMk cId="1331663379" sldId="2065"/>
            <ac:picMk id="6" creationId="{74E01D4D-4763-448E-BA82-D3CD64B1ABD6}"/>
          </ac:picMkLst>
        </pc:picChg>
        <pc:picChg chg="mod topLvl">
          <ac:chgData name="Kümmerle, Markus" userId="edb588ad-b118-44cb-93b6-335b967c9009" providerId="ADAL" clId="{CE9EF5D5-4AF7-4B23-BFFC-0FADDF807824}" dt="2023-04-15T16:39:16.638" v="274" actId="164"/>
          <ac:picMkLst>
            <pc:docMk/>
            <pc:sldMk cId="1331663379" sldId="2065"/>
            <ac:picMk id="7" creationId="{64E7720C-C4E6-8DC0-2EC6-8CC884A50372}"/>
          </ac:picMkLst>
        </pc:picChg>
        <pc:picChg chg="mod topLvl">
          <ac:chgData name="Kümmerle, Markus" userId="edb588ad-b118-44cb-93b6-335b967c9009" providerId="ADAL" clId="{CE9EF5D5-4AF7-4B23-BFFC-0FADDF807824}" dt="2023-04-15T16:39:16.638" v="274" actId="164"/>
          <ac:picMkLst>
            <pc:docMk/>
            <pc:sldMk cId="1331663379" sldId="2065"/>
            <ac:picMk id="8" creationId="{0BBB2E90-DE38-74A5-C15B-F0B5B52E3E2C}"/>
          </ac:picMkLst>
        </pc:picChg>
        <pc:picChg chg="mod topLvl">
          <ac:chgData name="Kümmerle, Markus" userId="edb588ad-b118-44cb-93b6-335b967c9009" providerId="ADAL" clId="{CE9EF5D5-4AF7-4B23-BFFC-0FADDF807824}" dt="2023-04-15T16:39:16.638" v="274" actId="164"/>
          <ac:picMkLst>
            <pc:docMk/>
            <pc:sldMk cId="1331663379" sldId="2065"/>
            <ac:picMk id="9" creationId="{08252AC1-A5E6-36D0-B1FB-F6A0E125C914}"/>
          </ac:picMkLst>
        </pc:picChg>
        <pc:picChg chg="mod topLvl">
          <ac:chgData name="Kümmerle, Markus" userId="edb588ad-b118-44cb-93b6-335b967c9009" providerId="ADAL" clId="{CE9EF5D5-4AF7-4B23-BFFC-0FADDF807824}" dt="2023-04-15T16:39:16.638" v="274" actId="164"/>
          <ac:picMkLst>
            <pc:docMk/>
            <pc:sldMk cId="1331663379" sldId="2065"/>
            <ac:picMk id="10" creationId="{4EB9685F-005E-E466-8D80-026C5D49747C}"/>
          </ac:picMkLst>
        </pc:picChg>
        <pc:picChg chg="mod topLvl">
          <ac:chgData name="Kümmerle, Markus" userId="edb588ad-b118-44cb-93b6-335b967c9009" providerId="ADAL" clId="{CE9EF5D5-4AF7-4B23-BFFC-0FADDF807824}" dt="2023-04-15T16:39:16.638" v="274" actId="164"/>
          <ac:picMkLst>
            <pc:docMk/>
            <pc:sldMk cId="1331663379" sldId="2065"/>
            <ac:picMk id="11" creationId="{A065712E-B152-C33D-B300-91BFDB3660AF}"/>
          </ac:picMkLst>
        </pc:picChg>
        <pc:picChg chg="mod topLvl">
          <ac:chgData name="Kümmerle, Markus" userId="edb588ad-b118-44cb-93b6-335b967c9009" providerId="ADAL" clId="{CE9EF5D5-4AF7-4B23-BFFC-0FADDF807824}" dt="2023-04-15T16:39:16.638" v="274" actId="164"/>
          <ac:picMkLst>
            <pc:docMk/>
            <pc:sldMk cId="1331663379" sldId="2065"/>
            <ac:picMk id="12" creationId="{96AB3688-3140-3CCC-8D19-311155F26C17}"/>
          </ac:picMkLst>
        </pc:picChg>
        <pc:picChg chg="mod topLvl">
          <ac:chgData name="Kümmerle, Markus" userId="edb588ad-b118-44cb-93b6-335b967c9009" providerId="ADAL" clId="{CE9EF5D5-4AF7-4B23-BFFC-0FADDF807824}" dt="2023-04-15T16:39:16.638" v="274" actId="164"/>
          <ac:picMkLst>
            <pc:docMk/>
            <pc:sldMk cId="1331663379" sldId="2065"/>
            <ac:picMk id="13" creationId="{2EB38589-90FF-6BA2-1C63-668351D0E667}"/>
          </ac:picMkLst>
        </pc:picChg>
        <pc:picChg chg="mod topLvl">
          <ac:chgData name="Kümmerle, Markus" userId="edb588ad-b118-44cb-93b6-335b967c9009" providerId="ADAL" clId="{CE9EF5D5-4AF7-4B23-BFFC-0FADDF807824}" dt="2023-04-15T16:39:16.638" v="274" actId="164"/>
          <ac:picMkLst>
            <pc:docMk/>
            <pc:sldMk cId="1331663379" sldId="2065"/>
            <ac:picMk id="14" creationId="{4D95A634-1974-49D4-2EC6-18E997A6AC9C}"/>
          </ac:picMkLst>
        </pc:picChg>
        <pc:picChg chg="mod topLvl">
          <ac:chgData name="Kümmerle, Markus" userId="edb588ad-b118-44cb-93b6-335b967c9009" providerId="ADAL" clId="{CE9EF5D5-4AF7-4B23-BFFC-0FADDF807824}" dt="2023-04-15T16:42:50.198" v="400" actId="164"/>
          <ac:picMkLst>
            <pc:docMk/>
            <pc:sldMk cId="1331663379" sldId="2065"/>
            <ac:picMk id="16" creationId="{91A88998-AD8B-BB63-8742-BE67DCB84E3C}"/>
          </ac:picMkLst>
        </pc:picChg>
        <pc:picChg chg="mod topLvl">
          <ac:chgData name="Kümmerle, Markus" userId="edb588ad-b118-44cb-93b6-335b967c9009" providerId="ADAL" clId="{CE9EF5D5-4AF7-4B23-BFFC-0FADDF807824}" dt="2023-04-15T16:42:50.198" v="400" actId="164"/>
          <ac:picMkLst>
            <pc:docMk/>
            <pc:sldMk cId="1331663379" sldId="2065"/>
            <ac:picMk id="17" creationId="{AB156C42-4187-E79E-5029-E40667EDDBC5}"/>
          </ac:picMkLst>
        </pc:picChg>
        <pc:picChg chg="mod topLvl">
          <ac:chgData name="Kümmerle, Markus" userId="edb588ad-b118-44cb-93b6-335b967c9009" providerId="ADAL" clId="{CE9EF5D5-4AF7-4B23-BFFC-0FADDF807824}" dt="2023-04-15T16:42:50.198" v="400" actId="164"/>
          <ac:picMkLst>
            <pc:docMk/>
            <pc:sldMk cId="1331663379" sldId="2065"/>
            <ac:picMk id="18" creationId="{F0AE17E9-BB46-023A-66F3-F6A59169A696}"/>
          </ac:picMkLst>
        </pc:picChg>
        <pc:picChg chg="mod topLvl">
          <ac:chgData name="Kümmerle, Markus" userId="edb588ad-b118-44cb-93b6-335b967c9009" providerId="ADAL" clId="{CE9EF5D5-4AF7-4B23-BFFC-0FADDF807824}" dt="2023-04-15T16:42:50.198" v="400" actId="164"/>
          <ac:picMkLst>
            <pc:docMk/>
            <pc:sldMk cId="1331663379" sldId="2065"/>
            <ac:picMk id="19" creationId="{42481B8B-E01F-CF96-A381-DA509D7F3E2F}"/>
          </ac:picMkLst>
        </pc:picChg>
        <pc:picChg chg="mod topLvl">
          <ac:chgData name="Kümmerle, Markus" userId="edb588ad-b118-44cb-93b6-335b967c9009" providerId="ADAL" clId="{CE9EF5D5-4AF7-4B23-BFFC-0FADDF807824}" dt="2023-04-15T16:42:50.198" v="400" actId="164"/>
          <ac:picMkLst>
            <pc:docMk/>
            <pc:sldMk cId="1331663379" sldId="2065"/>
            <ac:picMk id="20" creationId="{0284CFA3-4614-DBA8-2BD6-F82A80C41DE5}"/>
          </ac:picMkLst>
        </pc:picChg>
        <pc:picChg chg="mod topLvl">
          <ac:chgData name="Kümmerle, Markus" userId="edb588ad-b118-44cb-93b6-335b967c9009" providerId="ADAL" clId="{CE9EF5D5-4AF7-4B23-BFFC-0FADDF807824}" dt="2023-04-15T16:42:50.198" v="400" actId="164"/>
          <ac:picMkLst>
            <pc:docMk/>
            <pc:sldMk cId="1331663379" sldId="2065"/>
            <ac:picMk id="21" creationId="{DB698374-CED7-0187-DCEC-C321C758C715}"/>
          </ac:picMkLst>
        </pc:picChg>
        <pc:picChg chg="mod topLvl">
          <ac:chgData name="Kümmerle, Markus" userId="edb588ad-b118-44cb-93b6-335b967c9009" providerId="ADAL" clId="{CE9EF5D5-4AF7-4B23-BFFC-0FADDF807824}" dt="2023-04-15T16:44:31.414" v="411" actId="164"/>
          <ac:picMkLst>
            <pc:docMk/>
            <pc:sldMk cId="1331663379" sldId="2065"/>
            <ac:picMk id="23" creationId="{6365DC47-A520-223E-8FF0-761CF62A0793}"/>
          </ac:picMkLst>
        </pc:picChg>
        <pc:picChg chg="mod topLvl">
          <ac:chgData name="Kümmerle, Markus" userId="edb588ad-b118-44cb-93b6-335b967c9009" providerId="ADAL" clId="{CE9EF5D5-4AF7-4B23-BFFC-0FADDF807824}" dt="2023-04-15T16:42:50.198" v="400" actId="164"/>
          <ac:picMkLst>
            <pc:docMk/>
            <pc:sldMk cId="1331663379" sldId="2065"/>
            <ac:picMk id="24" creationId="{48886165-F175-A72C-6460-CF59E467F3D5}"/>
          </ac:picMkLst>
        </pc:picChg>
        <pc:picChg chg="mod topLvl">
          <ac:chgData name="Kümmerle, Markus" userId="edb588ad-b118-44cb-93b6-335b967c9009" providerId="ADAL" clId="{CE9EF5D5-4AF7-4B23-BFFC-0FADDF807824}" dt="2023-04-15T16:44:31.414" v="411" actId="164"/>
          <ac:picMkLst>
            <pc:docMk/>
            <pc:sldMk cId="1331663379" sldId="2065"/>
            <ac:picMk id="45" creationId="{96DBE2B7-4846-AB29-8300-D3EB3AA003FE}"/>
          </ac:picMkLst>
        </pc:picChg>
        <pc:picChg chg="mod topLvl">
          <ac:chgData name="Kümmerle, Markus" userId="edb588ad-b118-44cb-93b6-335b967c9009" providerId="ADAL" clId="{CE9EF5D5-4AF7-4B23-BFFC-0FADDF807824}" dt="2023-04-15T16:44:31.414" v="411" actId="164"/>
          <ac:picMkLst>
            <pc:docMk/>
            <pc:sldMk cId="1331663379" sldId="2065"/>
            <ac:picMk id="46" creationId="{7E008233-2D34-BFFA-E7F1-C9359A6BB1D3}"/>
          </ac:picMkLst>
        </pc:picChg>
        <pc:picChg chg="mod topLvl">
          <ac:chgData name="Kümmerle, Markus" userId="edb588ad-b118-44cb-93b6-335b967c9009" providerId="ADAL" clId="{CE9EF5D5-4AF7-4B23-BFFC-0FADDF807824}" dt="2023-04-15T16:44:31.414" v="411" actId="164"/>
          <ac:picMkLst>
            <pc:docMk/>
            <pc:sldMk cId="1331663379" sldId="2065"/>
            <ac:picMk id="47" creationId="{3044F7E0-F619-9426-1FE2-15CCF5AA846E}"/>
          </ac:picMkLst>
        </pc:picChg>
        <pc:picChg chg="mod topLvl">
          <ac:chgData name="Kümmerle, Markus" userId="edb588ad-b118-44cb-93b6-335b967c9009" providerId="ADAL" clId="{CE9EF5D5-4AF7-4B23-BFFC-0FADDF807824}" dt="2023-04-15T16:44:31.414" v="411" actId="164"/>
          <ac:picMkLst>
            <pc:docMk/>
            <pc:sldMk cId="1331663379" sldId="2065"/>
            <ac:picMk id="48" creationId="{C5FA247D-53CB-C57F-CE08-941D24133827}"/>
          </ac:picMkLst>
        </pc:picChg>
        <pc:picChg chg="mod topLvl">
          <ac:chgData name="Kümmerle, Markus" userId="edb588ad-b118-44cb-93b6-335b967c9009" providerId="ADAL" clId="{CE9EF5D5-4AF7-4B23-BFFC-0FADDF807824}" dt="2023-04-15T16:44:31.414" v="411" actId="164"/>
          <ac:picMkLst>
            <pc:docMk/>
            <pc:sldMk cId="1331663379" sldId="2065"/>
            <ac:picMk id="49" creationId="{B112CDF4-FB60-CAAE-A132-0BE45E32EE58}"/>
          </ac:picMkLst>
        </pc:picChg>
        <pc:picChg chg="mod topLvl">
          <ac:chgData name="Kümmerle, Markus" userId="edb588ad-b118-44cb-93b6-335b967c9009" providerId="ADAL" clId="{CE9EF5D5-4AF7-4B23-BFFC-0FADDF807824}" dt="2023-04-15T16:44:31.414" v="411" actId="164"/>
          <ac:picMkLst>
            <pc:docMk/>
            <pc:sldMk cId="1331663379" sldId="2065"/>
            <ac:picMk id="50" creationId="{0439649E-1641-F98D-5BE1-AB6CC68F4ED3}"/>
          </ac:picMkLst>
        </pc:picChg>
        <pc:picChg chg="mod topLvl">
          <ac:chgData name="Kümmerle, Markus" userId="edb588ad-b118-44cb-93b6-335b967c9009" providerId="ADAL" clId="{CE9EF5D5-4AF7-4B23-BFFC-0FADDF807824}" dt="2023-04-15T16:44:31.414" v="411" actId="164"/>
          <ac:picMkLst>
            <pc:docMk/>
            <pc:sldMk cId="1331663379" sldId="2065"/>
            <ac:picMk id="51" creationId="{55346761-6E85-3B7D-D6B7-EF5C34542DD6}"/>
          </ac:picMkLst>
        </pc:picChg>
        <pc:picChg chg="mod topLvl">
          <ac:chgData name="Kümmerle, Markus" userId="edb588ad-b118-44cb-93b6-335b967c9009" providerId="ADAL" clId="{CE9EF5D5-4AF7-4B23-BFFC-0FADDF807824}" dt="2023-04-15T16:44:31.414" v="411" actId="164"/>
          <ac:picMkLst>
            <pc:docMk/>
            <pc:sldMk cId="1331663379" sldId="2065"/>
            <ac:picMk id="52" creationId="{C771AAE4-8737-974F-EF72-2766A24ABB7B}"/>
          </ac:picMkLst>
        </pc:picChg>
        <pc:picChg chg="mod topLvl">
          <ac:chgData name="Kümmerle, Markus" userId="edb588ad-b118-44cb-93b6-335b967c9009" providerId="ADAL" clId="{CE9EF5D5-4AF7-4B23-BFFC-0FADDF807824}" dt="2023-04-15T16:44:31.414" v="411" actId="164"/>
          <ac:picMkLst>
            <pc:docMk/>
            <pc:sldMk cId="1331663379" sldId="2065"/>
            <ac:picMk id="53" creationId="{23BD237D-C310-9991-2960-60C5831350CF}"/>
          </ac:picMkLst>
        </pc:picChg>
        <pc:picChg chg="mod topLvl">
          <ac:chgData name="Kümmerle, Markus" userId="edb588ad-b118-44cb-93b6-335b967c9009" providerId="ADAL" clId="{CE9EF5D5-4AF7-4B23-BFFC-0FADDF807824}" dt="2023-04-15T16:46:32.499" v="479" actId="164"/>
          <ac:picMkLst>
            <pc:docMk/>
            <pc:sldMk cId="1331663379" sldId="2065"/>
            <ac:picMk id="55" creationId="{9EE68BDF-A454-ECAB-A617-56AA01089DF2}"/>
          </ac:picMkLst>
        </pc:picChg>
        <pc:picChg chg="mod topLvl">
          <ac:chgData name="Kümmerle, Markus" userId="edb588ad-b118-44cb-93b6-335b967c9009" providerId="ADAL" clId="{CE9EF5D5-4AF7-4B23-BFFC-0FADDF807824}" dt="2023-04-15T16:46:32.499" v="479" actId="164"/>
          <ac:picMkLst>
            <pc:docMk/>
            <pc:sldMk cId="1331663379" sldId="2065"/>
            <ac:picMk id="56" creationId="{B7E94BA2-3118-CC4B-44A8-31DEF8D6CC15}"/>
          </ac:picMkLst>
        </pc:picChg>
        <pc:picChg chg="mod topLvl">
          <ac:chgData name="Kümmerle, Markus" userId="edb588ad-b118-44cb-93b6-335b967c9009" providerId="ADAL" clId="{CE9EF5D5-4AF7-4B23-BFFC-0FADDF807824}" dt="2023-04-15T16:46:32.499" v="479" actId="164"/>
          <ac:picMkLst>
            <pc:docMk/>
            <pc:sldMk cId="1331663379" sldId="2065"/>
            <ac:picMk id="57" creationId="{708AD5D7-F539-6D99-F9C0-5143AF9F88E2}"/>
          </ac:picMkLst>
        </pc:picChg>
        <pc:picChg chg="mod topLvl">
          <ac:chgData name="Kümmerle, Markus" userId="edb588ad-b118-44cb-93b6-335b967c9009" providerId="ADAL" clId="{CE9EF5D5-4AF7-4B23-BFFC-0FADDF807824}" dt="2023-04-15T16:46:32.499" v="479" actId="164"/>
          <ac:picMkLst>
            <pc:docMk/>
            <pc:sldMk cId="1331663379" sldId="2065"/>
            <ac:picMk id="58" creationId="{F6C00566-8B11-4953-74CE-E5775AF8978D}"/>
          </ac:picMkLst>
        </pc:picChg>
        <pc:picChg chg="mod topLvl">
          <ac:chgData name="Kümmerle, Markus" userId="edb588ad-b118-44cb-93b6-335b967c9009" providerId="ADAL" clId="{CE9EF5D5-4AF7-4B23-BFFC-0FADDF807824}" dt="2023-04-15T16:46:32.499" v="479" actId="164"/>
          <ac:picMkLst>
            <pc:docMk/>
            <pc:sldMk cId="1331663379" sldId="2065"/>
            <ac:picMk id="59" creationId="{FD317982-FA28-CD4F-B439-A5049C38F67B}"/>
          </ac:picMkLst>
        </pc:picChg>
        <pc:picChg chg="mod topLvl">
          <ac:chgData name="Kümmerle, Markus" userId="edb588ad-b118-44cb-93b6-335b967c9009" providerId="ADAL" clId="{CE9EF5D5-4AF7-4B23-BFFC-0FADDF807824}" dt="2023-04-15T16:46:32.499" v="479" actId="164"/>
          <ac:picMkLst>
            <pc:docMk/>
            <pc:sldMk cId="1331663379" sldId="2065"/>
            <ac:picMk id="60" creationId="{47E617E1-A789-0326-C59B-E730824BBCB9}"/>
          </ac:picMkLst>
        </pc:picChg>
        <pc:picChg chg="mod topLvl">
          <ac:chgData name="Kümmerle, Markus" userId="edb588ad-b118-44cb-93b6-335b967c9009" providerId="ADAL" clId="{CE9EF5D5-4AF7-4B23-BFFC-0FADDF807824}" dt="2023-04-15T16:46:32.499" v="479" actId="164"/>
          <ac:picMkLst>
            <pc:docMk/>
            <pc:sldMk cId="1331663379" sldId="2065"/>
            <ac:picMk id="61" creationId="{810D22B4-C9E8-DCC8-A9E6-2B76B6B2A8CD}"/>
          </ac:picMkLst>
        </pc:picChg>
        <pc:picChg chg="mod topLvl">
          <ac:chgData name="Kümmerle, Markus" userId="edb588ad-b118-44cb-93b6-335b967c9009" providerId="ADAL" clId="{CE9EF5D5-4AF7-4B23-BFFC-0FADDF807824}" dt="2023-04-15T16:46:32.499" v="479" actId="164"/>
          <ac:picMkLst>
            <pc:docMk/>
            <pc:sldMk cId="1331663379" sldId="2065"/>
            <ac:picMk id="62" creationId="{A7DB6E73-7931-7CCE-D96F-50448A6C70B6}"/>
          </ac:picMkLst>
        </pc:picChg>
        <pc:picChg chg="mod topLvl">
          <ac:chgData name="Kümmerle, Markus" userId="edb588ad-b118-44cb-93b6-335b967c9009" providerId="ADAL" clId="{CE9EF5D5-4AF7-4B23-BFFC-0FADDF807824}" dt="2023-04-15T16:46:32.499" v="479" actId="164"/>
          <ac:picMkLst>
            <pc:docMk/>
            <pc:sldMk cId="1331663379" sldId="2065"/>
            <ac:picMk id="63" creationId="{1DFFE26F-7869-E7D7-2522-51D1F9344734}"/>
          </ac:picMkLst>
        </pc:picChg>
        <pc:picChg chg="mod topLvl">
          <ac:chgData name="Kümmerle, Markus" userId="edb588ad-b118-44cb-93b6-335b967c9009" providerId="ADAL" clId="{CE9EF5D5-4AF7-4B23-BFFC-0FADDF807824}" dt="2023-04-15T16:35:55.632" v="88" actId="164"/>
          <ac:picMkLst>
            <pc:docMk/>
            <pc:sldMk cId="1331663379" sldId="2065"/>
            <ac:picMk id="65" creationId="{46CB3DBD-BEDC-E9AC-FB55-C41BF9C8AF79}"/>
          </ac:picMkLst>
        </pc:picChg>
        <pc:picChg chg="mod topLvl">
          <ac:chgData name="Kümmerle, Markus" userId="edb588ad-b118-44cb-93b6-335b967c9009" providerId="ADAL" clId="{CE9EF5D5-4AF7-4B23-BFFC-0FADDF807824}" dt="2023-04-15T16:35:55.632" v="88" actId="164"/>
          <ac:picMkLst>
            <pc:docMk/>
            <pc:sldMk cId="1331663379" sldId="2065"/>
            <ac:picMk id="66" creationId="{E85CF9EC-729B-699F-E2E8-EDA716098218}"/>
          </ac:picMkLst>
        </pc:picChg>
        <pc:picChg chg="mod topLvl">
          <ac:chgData name="Kümmerle, Markus" userId="edb588ad-b118-44cb-93b6-335b967c9009" providerId="ADAL" clId="{CE9EF5D5-4AF7-4B23-BFFC-0FADDF807824}" dt="2023-04-15T16:35:55.632" v="88" actId="164"/>
          <ac:picMkLst>
            <pc:docMk/>
            <pc:sldMk cId="1331663379" sldId="2065"/>
            <ac:picMk id="67" creationId="{51E24BBA-6DDA-6644-6A5F-2852713153CC}"/>
          </ac:picMkLst>
        </pc:picChg>
        <pc:picChg chg="mod topLvl">
          <ac:chgData name="Kümmerle, Markus" userId="edb588ad-b118-44cb-93b6-335b967c9009" providerId="ADAL" clId="{CE9EF5D5-4AF7-4B23-BFFC-0FADDF807824}" dt="2023-04-15T16:35:55.632" v="88" actId="164"/>
          <ac:picMkLst>
            <pc:docMk/>
            <pc:sldMk cId="1331663379" sldId="2065"/>
            <ac:picMk id="68" creationId="{3E274A15-01D8-1CB8-A188-D874EC10230A}"/>
          </ac:picMkLst>
        </pc:picChg>
        <pc:picChg chg="mod topLvl">
          <ac:chgData name="Kümmerle, Markus" userId="edb588ad-b118-44cb-93b6-335b967c9009" providerId="ADAL" clId="{CE9EF5D5-4AF7-4B23-BFFC-0FADDF807824}" dt="2023-04-15T16:35:55.632" v="88" actId="164"/>
          <ac:picMkLst>
            <pc:docMk/>
            <pc:sldMk cId="1331663379" sldId="2065"/>
            <ac:picMk id="69" creationId="{C720F52C-6097-7BAA-A918-7F444F2E3650}"/>
          </ac:picMkLst>
        </pc:picChg>
        <pc:picChg chg="mod topLvl">
          <ac:chgData name="Kümmerle, Markus" userId="edb588ad-b118-44cb-93b6-335b967c9009" providerId="ADAL" clId="{CE9EF5D5-4AF7-4B23-BFFC-0FADDF807824}" dt="2023-04-15T16:35:55.632" v="88" actId="164"/>
          <ac:picMkLst>
            <pc:docMk/>
            <pc:sldMk cId="1331663379" sldId="2065"/>
            <ac:picMk id="70" creationId="{1F187780-0D4B-0B97-BD1B-F752B7F28463}"/>
          </ac:picMkLst>
        </pc:picChg>
        <pc:picChg chg="mod topLvl">
          <ac:chgData name="Kümmerle, Markus" userId="edb588ad-b118-44cb-93b6-335b967c9009" providerId="ADAL" clId="{CE9EF5D5-4AF7-4B23-BFFC-0FADDF807824}" dt="2023-04-15T16:35:55.632" v="88" actId="164"/>
          <ac:picMkLst>
            <pc:docMk/>
            <pc:sldMk cId="1331663379" sldId="2065"/>
            <ac:picMk id="71" creationId="{9282B1AB-24E5-4F43-476C-1AA566DA56FF}"/>
          </ac:picMkLst>
        </pc:picChg>
        <pc:picChg chg="mod topLvl">
          <ac:chgData name="Kümmerle, Markus" userId="edb588ad-b118-44cb-93b6-335b967c9009" providerId="ADAL" clId="{CE9EF5D5-4AF7-4B23-BFFC-0FADDF807824}" dt="2023-04-15T16:35:55.632" v="88" actId="164"/>
          <ac:picMkLst>
            <pc:docMk/>
            <pc:sldMk cId="1331663379" sldId="2065"/>
            <ac:picMk id="72" creationId="{F95BD523-3590-C6BB-33A1-4B3712697AF0}"/>
          </ac:picMkLst>
        </pc:picChg>
        <pc:picChg chg="mod topLvl">
          <ac:chgData name="Kümmerle, Markus" userId="edb588ad-b118-44cb-93b6-335b967c9009" providerId="ADAL" clId="{CE9EF5D5-4AF7-4B23-BFFC-0FADDF807824}" dt="2023-04-15T16:35:55.632" v="88" actId="164"/>
          <ac:picMkLst>
            <pc:docMk/>
            <pc:sldMk cId="1331663379" sldId="2065"/>
            <ac:picMk id="73" creationId="{CCE13222-DC16-6585-CEA4-E8ECA42D92E8}"/>
          </ac:picMkLst>
        </pc:picChg>
        <pc:picChg chg="add mod">
          <ac:chgData name="Kümmerle, Markus" userId="edb588ad-b118-44cb-93b6-335b967c9009" providerId="ADAL" clId="{CE9EF5D5-4AF7-4B23-BFFC-0FADDF807824}" dt="2023-04-15T16:35:55.632" v="88" actId="164"/>
          <ac:picMkLst>
            <pc:docMk/>
            <pc:sldMk cId="1331663379" sldId="2065"/>
            <ac:picMk id="85" creationId="{854F9E03-3A5B-4191-EC4C-F262433B915A}"/>
          </ac:picMkLst>
        </pc:picChg>
        <pc:picChg chg="add mod">
          <ac:chgData name="Kümmerle, Markus" userId="edb588ad-b118-44cb-93b6-335b967c9009" providerId="ADAL" clId="{CE9EF5D5-4AF7-4B23-BFFC-0FADDF807824}" dt="2023-04-15T16:39:16.638" v="274" actId="164"/>
          <ac:picMkLst>
            <pc:docMk/>
            <pc:sldMk cId="1331663379" sldId="2065"/>
            <ac:picMk id="88" creationId="{9F295224-E520-BA1A-F6E3-90B8FD403ECD}"/>
          </ac:picMkLst>
        </pc:picChg>
        <pc:picChg chg="add mod">
          <ac:chgData name="Kümmerle, Markus" userId="edb588ad-b118-44cb-93b6-335b967c9009" providerId="ADAL" clId="{CE9EF5D5-4AF7-4B23-BFFC-0FADDF807824}" dt="2023-04-15T16:39:16.638" v="274" actId="164"/>
          <ac:picMkLst>
            <pc:docMk/>
            <pc:sldMk cId="1331663379" sldId="2065"/>
            <ac:picMk id="90" creationId="{4D6146D1-8335-D2A8-355A-67E6508F3CC6}"/>
          </ac:picMkLst>
        </pc:picChg>
        <pc:picChg chg="add mod">
          <ac:chgData name="Kümmerle, Markus" userId="edb588ad-b118-44cb-93b6-335b967c9009" providerId="ADAL" clId="{CE9EF5D5-4AF7-4B23-BFFC-0FADDF807824}" dt="2023-04-15T16:39:16.638" v="274" actId="164"/>
          <ac:picMkLst>
            <pc:docMk/>
            <pc:sldMk cId="1331663379" sldId="2065"/>
            <ac:picMk id="92" creationId="{A4F8999B-8CD2-5DB9-9727-34C63C223E63}"/>
          </ac:picMkLst>
        </pc:picChg>
        <pc:picChg chg="add mod">
          <ac:chgData name="Kümmerle, Markus" userId="edb588ad-b118-44cb-93b6-335b967c9009" providerId="ADAL" clId="{CE9EF5D5-4AF7-4B23-BFFC-0FADDF807824}" dt="2023-04-15T16:42:50.198" v="400" actId="164"/>
          <ac:picMkLst>
            <pc:docMk/>
            <pc:sldMk cId="1331663379" sldId="2065"/>
            <ac:picMk id="95" creationId="{37981201-52D4-BE4D-8855-263F000DDCEF}"/>
          </ac:picMkLst>
        </pc:picChg>
        <pc:picChg chg="add mod">
          <ac:chgData name="Kümmerle, Markus" userId="edb588ad-b118-44cb-93b6-335b967c9009" providerId="ADAL" clId="{CE9EF5D5-4AF7-4B23-BFFC-0FADDF807824}" dt="2023-04-15T16:42:50.198" v="400" actId="164"/>
          <ac:picMkLst>
            <pc:docMk/>
            <pc:sldMk cId="1331663379" sldId="2065"/>
            <ac:picMk id="97" creationId="{877341B3-1D9D-CC25-B35C-66D868221447}"/>
          </ac:picMkLst>
        </pc:picChg>
        <pc:picChg chg="add mod">
          <ac:chgData name="Kümmerle, Markus" userId="edb588ad-b118-44cb-93b6-335b967c9009" providerId="ADAL" clId="{CE9EF5D5-4AF7-4B23-BFFC-0FADDF807824}" dt="2023-04-15T16:42:50.198" v="400" actId="164"/>
          <ac:picMkLst>
            <pc:docMk/>
            <pc:sldMk cId="1331663379" sldId="2065"/>
            <ac:picMk id="99" creationId="{EBD589E8-B6AD-DE1C-30D8-114A33110E13}"/>
          </ac:picMkLst>
        </pc:picChg>
        <pc:picChg chg="add mod">
          <ac:chgData name="Kümmerle, Markus" userId="edb588ad-b118-44cb-93b6-335b967c9009" providerId="ADAL" clId="{CE9EF5D5-4AF7-4B23-BFFC-0FADDF807824}" dt="2023-04-15T16:46:32.499" v="479" actId="164"/>
          <ac:picMkLst>
            <pc:docMk/>
            <pc:sldMk cId="1331663379" sldId="2065"/>
            <ac:picMk id="103" creationId="{74B057A2-3323-3FA8-1916-4F138E9310A2}"/>
          </ac:picMkLst>
        </pc:picChg>
      </pc:sldChg>
      <pc:sldChg chg="addSp delSp modSp mod">
        <pc:chgData name="Kümmerle, Markus" userId="edb588ad-b118-44cb-93b6-335b967c9009" providerId="ADAL" clId="{CE9EF5D5-4AF7-4B23-BFFC-0FADDF807824}" dt="2023-04-15T16:50:19.525" v="507" actId="2085"/>
        <pc:sldMkLst>
          <pc:docMk/>
          <pc:sldMk cId="1414803149" sldId="2066"/>
        </pc:sldMkLst>
        <pc:spChg chg="add del mod">
          <ac:chgData name="Kümmerle, Markus" userId="edb588ad-b118-44cb-93b6-335b967c9009" providerId="ADAL" clId="{CE9EF5D5-4AF7-4B23-BFFC-0FADDF807824}" dt="2023-04-15T16:49:52.111" v="500" actId="478"/>
          <ac:spMkLst>
            <pc:docMk/>
            <pc:sldMk cId="1414803149" sldId="2066"/>
            <ac:spMk id="3" creationId="{3D6B497A-7BA0-E67F-0211-C7AF4966BC91}"/>
          </ac:spMkLst>
        </pc:spChg>
        <pc:spChg chg="add mod">
          <ac:chgData name="Kümmerle, Markus" userId="edb588ad-b118-44cb-93b6-335b967c9009" providerId="ADAL" clId="{CE9EF5D5-4AF7-4B23-BFFC-0FADDF807824}" dt="2023-04-15T16:50:19.525" v="507" actId="2085"/>
          <ac:spMkLst>
            <pc:docMk/>
            <pc:sldMk cId="1414803149" sldId="2066"/>
            <ac:spMk id="4" creationId="{9D8C861F-3B77-5DEE-404C-E2AF47E212D8}"/>
          </ac:spMkLst>
        </pc:spChg>
      </pc:sldChg>
    </pc:docChg>
  </pc:docChgLst>
  <pc:docChgLst>
    <pc:chgData name="Kümmerle, Markus" userId="edb588ad-b118-44cb-93b6-335b967c9009" providerId="ADAL" clId="{B82CC40D-97D3-4F7D-9D76-D5107F3005F0}"/>
    <pc:docChg chg="custSel addSld delSld modSld sldOrd modSection replTag">
      <pc:chgData name="Kümmerle, Markus" userId="edb588ad-b118-44cb-93b6-335b967c9009" providerId="ADAL" clId="{B82CC40D-97D3-4F7D-9D76-D5107F3005F0}" dt="2023-06-15T11:12:42.968" v="1066" actId="1076"/>
      <pc:docMkLst>
        <pc:docMk/>
      </pc:docMkLst>
      <pc:sldChg chg="modSp mod">
        <pc:chgData name="Kümmerle, Markus" userId="edb588ad-b118-44cb-93b6-335b967c9009" providerId="ADAL" clId="{B82CC40D-97D3-4F7D-9D76-D5107F3005F0}" dt="2023-06-15T07:27:43.099" v="419" actId="20577"/>
        <pc:sldMkLst>
          <pc:docMk/>
          <pc:sldMk cId="1652484770" sldId="2044"/>
        </pc:sldMkLst>
        <pc:spChg chg="mod">
          <ac:chgData name="Kümmerle, Markus" userId="edb588ad-b118-44cb-93b6-335b967c9009" providerId="ADAL" clId="{B82CC40D-97D3-4F7D-9D76-D5107F3005F0}" dt="2023-06-15T07:27:43.099" v="419" actId="20577"/>
          <ac:spMkLst>
            <pc:docMk/>
            <pc:sldMk cId="1652484770" sldId="2044"/>
            <ac:spMk id="7" creationId="{C1CBEC6C-A35E-B413-C2F0-A045C556DBD2}"/>
          </ac:spMkLst>
        </pc:spChg>
      </pc:sldChg>
      <pc:sldChg chg="modSp mod">
        <pc:chgData name="Kümmerle, Markus" userId="edb588ad-b118-44cb-93b6-335b967c9009" providerId="ADAL" clId="{B82CC40D-97D3-4F7D-9D76-D5107F3005F0}" dt="2023-06-15T07:25:50.130" v="417" actId="20577"/>
        <pc:sldMkLst>
          <pc:docMk/>
          <pc:sldMk cId="753175953" sldId="2056"/>
        </pc:sldMkLst>
        <pc:spChg chg="mod">
          <ac:chgData name="Kümmerle, Markus" userId="edb588ad-b118-44cb-93b6-335b967c9009" providerId="ADAL" clId="{B82CC40D-97D3-4F7D-9D76-D5107F3005F0}" dt="2023-06-15T07:25:50.130" v="417" actId="20577"/>
          <ac:spMkLst>
            <pc:docMk/>
            <pc:sldMk cId="753175953" sldId="2056"/>
            <ac:spMk id="3" creationId="{403F421F-2D14-EE89-73EB-206BF78C4BA9}"/>
          </ac:spMkLst>
        </pc:spChg>
      </pc:sldChg>
      <pc:sldChg chg="addSp delSp modSp mod ord">
        <pc:chgData name="Kümmerle, Markus" userId="edb588ad-b118-44cb-93b6-335b967c9009" providerId="ADAL" clId="{B82CC40D-97D3-4F7D-9D76-D5107F3005F0}" dt="2023-06-15T10:37:02.399" v="1058" actId="164"/>
        <pc:sldMkLst>
          <pc:docMk/>
          <pc:sldMk cId="1331663379" sldId="2065"/>
        </pc:sldMkLst>
        <pc:spChg chg="mod">
          <ac:chgData name="Kümmerle, Markus" userId="edb588ad-b118-44cb-93b6-335b967c9009" providerId="ADAL" clId="{B82CC40D-97D3-4F7D-9D76-D5107F3005F0}" dt="2023-06-15T10:31:57.934" v="798" actId="12789"/>
          <ac:spMkLst>
            <pc:docMk/>
            <pc:sldMk cId="1331663379" sldId="2065"/>
            <ac:spMk id="26" creationId="{A6DE6F58-E051-0EE5-265F-5CC6BEC29DD3}"/>
          </ac:spMkLst>
        </pc:spChg>
        <pc:spChg chg="mod">
          <ac:chgData name="Kümmerle, Markus" userId="edb588ad-b118-44cb-93b6-335b967c9009" providerId="ADAL" clId="{B82CC40D-97D3-4F7D-9D76-D5107F3005F0}" dt="2023-06-15T10:31:57.934" v="798" actId="12789"/>
          <ac:spMkLst>
            <pc:docMk/>
            <pc:sldMk cId="1331663379" sldId="2065"/>
            <ac:spMk id="27" creationId="{A2E51628-33E5-30C2-9D29-C3E29D9B5BB9}"/>
          </ac:spMkLst>
        </pc:spChg>
        <pc:spChg chg="mod">
          <ac:chgData name="Kümmerle, Markus" userId="edb588ad-b118-44cb-93b6-335b967c9009" providerId="ADAL" clId="{B82CC40D-97D3-4F7D-9D76-D5107F3005F0}" dt="2023-06-15T10:31:57.934" v="798" actId="12789"/>
          <ac:spMkLst>
            <pc:docMk/>
            <pc:sldMk cId="1331663379" sldId="2065"/>
            <ac:spMk id="28" creationId="{150C3185-22E1-0DC9-74BB-E90DD3C3A20C}"/>
          </ac:spMkLst>
        </pc:spChg>
        <pc:spChg chg="mod">
          <ac:chgData name="Kümmerle, Markus" userId="edb588ad-b118-44cb-93b6-335b967c9009" providerId="ADAL" clId="{B82CC40D-97D3-4F7D-9D76-D5107F3005F0}" dt="2023-06-15T10:31:57.934" v="798" actId="12789"/>
          <ac:spMkLst>
            <pc:docMk/>
            <pc:sldMk cId="1331663379" sldId="2065"/>
            <ac:spMk id="29" creationId="{7065B4C3-85B1-1697-939B-3A38F96488B5}"/>
          </ac:spMkLst>
        </pc:spChg>
        <pc:spChg chg="mod">
          <ac:chgData name="Kümmerle, Markus" userId="edb588ad-b118-44cb-93b6-335b967c9009" providerId="ADAL" clId="{B82CC40D-97D3-4F7D-9D76-D5107F3005F0}" dt="2023-06-15T10:31:57.934" v="798" actId="12789"/>
          <ac:spMkLst>
            <pc:docMk/>
            <pc:sldMk cId="1331663379" sldId="2065"/>
            <ac:spMk id="30" creationId="{92DAE401-2A74-F29A-161B-0A800C531922}"/>
          </ac:spMkLst>
        </pc:spChg>
        <pc:spChg chg="mod">
          <ac:chgData name="Kümmerle, Markus" userId="edb588ad-b118-44cb-93b6-335b967c9009" providerId="ADAL" clId="{B82CC40D-97D3-4F7D-9D76-D5107F3005F0}" dt="2023-06-15T10:31:57.934" v="798" actId="12789"/>
          <ac:spMkLst>
            <pc:docMk/>
            <pc:sldMk cId="1331663379" sldId="2065"/>
            <ac:spMk id="31" creationId="{582E95C1-5721-89E6-DC8C-1366AF8F12F0}"/>
          </ac:spMkLst>
        </pc:spChg>
        <pc:spChg chg="mod">
          <ac:chgData name="Kümmerle, Markus" userId="edb588ad-b118-44cb-93b6-335b967c9009" providerId="ADAL" clId="{B82CC40D-97D3-4F7D-9D76-D5107F3005F0}" dt="2023-06-15T10:31:57.934" v="798" actId="12789"/>
          <ac:spMkLst>
            <pc:docMk/>
            <pc:sldMk cId="1331663379" sldId="2065"/>
            <ac:spMk id="32" creationId="{00BAFA0F-4342-8406-29AA-32BE588CADB6}"/>
          </ac:spMkLst>
        </pc:spChg>
        <pc:grpChg chg="mod topLvl">
          <ac:chgData name="Kümmerle, Markus" userId="edb588ad-b118-44cb-93b6-335b967c9009" providerId="ADAL" clId="{B82CC40D-97D3-4F7D-9D76-D5107F3005F0}" dt="2023-06-15T10:32:01.854" v="799" actId="164"/>
          <ac:grpSpMkLst>
            <pc:docMk/>
            <pc:sldMk cId="1331663379" sldId="2065"/>
            <ac:grpSpMk id="22" creationId="{E2CC1AD4-413A-9A83-A0EB-A168E8C45315}"/>
          </ac:grpSpMkLst>
        </pc:grpChg>
        <pc:grpChg chg="mod">
          <ac:chgData name="Kümmerle, Markus" userId="edb588ad-b118-44cb-93b6-335b967c9009" providerId="ADAL" clId="{B82CC40D-97D3-4F7D-9D76-D5107F3005F0}" dt="2023-06-15T10:31:57.934" v="798" actId="12789"/>
          <ac:grpSpMkLst>
            <pc:docMk/>
            <pc:sldMk cId="1331663379" sldId="2065"/>
            <ac:grpSpMk id="25" creationId="{409573BB-DC4B-5847-F240-53D93C63A878}"/>
          </ac:grpSpMkLst>
        </pc:grpChg>
        <pc:grpChg chg="add mod">
          <ac:chgData name="Kümmerle, Markus" userId="edb588ad-b118-44cb-93b6-335b967c9009" providerId="ADAL" clId="{B82CC40D-97D3-4F7D-9D76-D5107F3005F0}" dt="2023-06-15T10:32:01.854" v="799" actId="164"/>
          <ac:grpSpMkLst>
            <pc:docMk/>
            <pc:sldMk cId="1331663379" sldId="2065"/>
            <ac:grpSpMk id="44" creationId="{769B114A-5218-D89A-9C73-1BEFD15EE8A0}"/>
          </ac:grpSpMkLst>
        </pc:grpChg>
        <pc:grpChg chg="del">
          <ac:chgData name="Kümmerle, Markus" userId="edb588ad-b118-44cb-93b6-335b967c9009" providerId="ADAL" clId="{B82CC40D-97D3-4F7D-9D76-D5107F3005F0}" dt="2023-06-15T10:34:17.143" v="931" actId="165"/>
          <ac:grpSpMkLst>
            <pc:docMk/>
            <pc:sldMk cId="1331663379" sldId="2065"/>
            <ac:grpSpMk id="74" creationId="{940EC5E8-4B9E-76AA-1A76-69535A93071A}"/>
          </ac:grpSpMkLst>
        </pc:grpChg>
        <pc:grpChg chg="del">
          <ac:chgData name="Kümmerle, Markus" userId="edb588ad-b118-44cb-93b6-335b967c9009" providerId="ADAL" clId="{B82CC40D-97D3-4F7D-9D76-D5107F3005F0}" dt="2023-06-15T10:32:44.942" v="907" actId="165"/>
          <ac:grpSpMkLst>
            <pc:docMk/>
            <pc:sldMk cId="1331663379" sldId="2065"/>
            <ac:grpSpMk id="86" creationId="{B5AE7EAB-BBDD-720A-AE74-72FA0463240D}"/>
          </ac:grpSpMkLst>
        </pc:grpChg>
        <pc:grpChg chg="add mod">
          <ac:chgData name="Kümmerle, Markus" userId="edb588ad-b118-44cb-93b6-335b967c9009" providerId="ADAL" clId="{B82CC40D-97D3-4F7D-9D76-D5107F3005F0}" dt="2023-06-15T10:33:56.594" v="929" actId="164"/>
          <ac:grpSpMkLst>
            <pc:docMk/>
            <pc:sldMk cId="1331663379" sldId="2065"/>
            <ac:grpSpMk id="87" creationId="{C00560F3-2381-A42C-92B6-3244FADD05DE}"/>
          </ac:grpSpMkLst>
        </pc:grpChg>
        <pc:grpChg chg="add mod">
          <ac:chgData name="Kümmerle, Markus" userId="edb588ad-b118-44cb-93b6-335b967c9009" providerId="ADAL" clId="{B82CC40D-97D3-4F7D-9D76-D5107F3005F0}" dt="2023-06-15T10:36:20.977" v="1053" actId="164"/>
          <ac:grpSpMkLst>
            <pc:docMk/>
            <pc:sldMk cId="1331663379" sldId="2065"/>
            <ac:grpSpMk id="93" creationId="{2CBBF643-CB74-95B0-DDC0-4890DF41B0E7}"/>
          </ac:grpSpMkLst>
        </pc:grpChg>
        <pc:grpChg chg="del">
          <ac:chgData name="Kümmerle, Markus" userId="edb588ad-b118-44cb-93b6-335b967c9009" providerId="ADAL" clId="{B82CC40D-97D3-4F7D-9D76-D5107F3005F0}" dt="2023-06-15T10:30:06.843" v="648" actId="165"/>
          <ac:grpSpMkLst>
            <pc:docMk/>
            <pc:sldMk cId="1331663379" sldId="2065"/>
            <ac:grpSpMk id="94" creationId="{1D69497F-DC8E-07E3-BC8B-51644599A090}"/>
          </ac:grpSpMkLst>
        </pc:grpChg>
        <pc:grpChg chg="add mod">
          <ac:chgData name="Kümmerle, Markus" userId="edb588ad-b118-44cb-93b6-335b967c9009" providerId="ADAL" clId="{B82CC40D-97D3-4F7D-9D76-D5107F3005F0}" dt="2023-06-15T10:37:02.399" v="1058" actId="164"/>
          <ac:grpSpMkLst>
            <pc:docMk/>
            <pc:sldMk cId="1331663379" sldId="2065"/>
            <ac:grpSpMk id="96" creationId="{2C41CCB8-A39F-D32F-673C-8D360194E413}"/>
          </ac:grpSpMkLst>
        </pc:grpChg>
        <pc:grpChg chg="del">
          <ac:chgData name="Kümmerle, Markus" userId="edb588ad-b118-44cb-93b6-335b967c9009" providerId="ADAL" clId="{B82CC40D-97D3-4F7D-9D76-D5107F3005F0}" dt="2023-06-15T10:31:26.353" v="796" actId="165"/>
          <ac:grpSpMkLst>
            <pc:docMk/>
            <pc:sldMk cId="1331663379" sldId="2065"/>
            <ac:grpSpMk id="102" creationId="{F0132294-4D84-AAFD-BAE6-B4AF6477AD60}"/>
          </ac:grpSpMkLst>
        </pc:grpChg>
        <pc:picChg chg="mod topLvl">
          <ac:chgData name="Kümmerle, Markus" userId="edb588ad-b118-44cb-93b6-335b967c9009" providerId="ADAL" clId="{B82CC40D-97D3-4F7D-9D76-D5107F3005F0}" dt="2023-06-15T10:33:56.594" v="929" actId="164"/>
          <ac:picMkLst>
            <pc:docMk/>
            <pc:sldMk cId="1331663379" sldId="2065"/>
            <ac:picMk id="6" creationId="{74E01D4D-4763-448E-BA82-D3CD64B1ABD6}"/>
          </ac:picMkLst>
        </pc:picChg>
        <pc:picChg chg="mod topLvl">
          <ac:chgData name="Kümmerle, Markus" userId="edb588ad-b118-44cb-93b6-335b967c9009" providerId="ADAL" clId="{B82CC40D-97D3-4F7D-9D76-D5107F3005F0}" dt="2023-06-15T10:33:56.594" v="929" actId="164"/>
          <ac:picMkLst>
            <pc:docMk/>
            <pc:sldMk cId="1331663379" sldId="2065"/>
            <ac:picMk id="7" creationId="{64E7720C-C4E6-8DC0-2EC6-8CC884A50372}"/>
          </ac:picMkLst>
        </pc:picChg>
        <pc:picChg chg="mod topLvl">
          <ac:chgData name="Kümmerle, Markus" userId="edb588ad-b118-44cb-93b6-335b967c9009" providerId="ADAL" clId="{B82CC40D-97D3-4F7D-9D76-D5107F3005F0}" dt="2023-06-15T10:32:01.854" v="799" actId="164"/>
          <ac:picMkLst>
            <pc:docMk/>
            <pc:sldMk cId="1331663379" sldId="2065"/>
            <ac:picMk id="8" creationId="{0BBB2E90-DE38-74A5-C15B-F0B5B52E3E2C}"/>
          </ac:picMkLst>
        </pc:picChg>
        <pc:picChg chg="mod topLvl">
          <ac:chgData name="Kümmerle, Markus" userId="edb588ad-b118-44cb-93b6-335b967c9009" providerId="ADAL" clId="{B82CC40D-97D3-4F7D-9D76-D5107F3005F0}" dt="2023-06-15T10:33:56.594" v="929" actId="164"/>
          <ac:picMkLst>
            <pc:docMk/>
            <pc:sldMk cId="1331663379" sldId="2065"/>
            <ac:picMk id="9" creationId="{08252AC1-A5E6-36D0-B1FB-F6A0E125C914}"/>
          </ac:picMkLst>
        </pc:picChg>
        <pc:picChg chg="mod topLvl">
          <ac:chgData name="Kümmerle, Markus" userId="edb588ad-b118-44cb-93b6-335b967c9009" providerId="ADAL" clId="{B82CC40D-97D3-4F7D-9D76-D5107F3005F0}" dt="2023-06-15T10:32:01.854" v="799" actId="164"/>
          <ac:picMkLst>
            <pc:docMk/>
            <pc:sldMk cId="1331663379" sldId="2065"/>
            <ac:picMk id="10" creationId="{4EB9685F-005E-E466-8D80-026C5D49747C}"/>
          </ac:picMkLst>
        </pc:picChg>
        <pc:picChg chg="mod topLvl">
          <ac:chgData name="Kümmerle, Markus" userId="edb588ad-b118-44cb-93b6-335b967c9009" providerId="ADAL" clId="{B82CC40D-97D3-4F7D-9D76-D5107F3005F0}" dt="2023-06-15T10:33:56.594" v="929" actId="164"/>
          <ac:picMkLst>
            <pc:docMk/>
            <pc:sldMk cId="1331663379" sldId="2065"/>
            <ac:picMk id="11" creationId="{A065712E-B152-C33D-B300-91BFDB3660AF}"/>
          </ac:picMkLst>
        </pc:picChg>
        <pc:picChg chg="mod topLvl">
          <ac:chgData name="Kümmerle, Markus" userId="edb588ad-b118-44cb-93b6-335b967c9009" providerId="ADAL" clId="{B82CC40D-97D3-4F7D-9D76-D5107F3005F0}" dt="2023-06-15T10:33:56.594" v="929" actId="164"/>
          <ac:picMkLst>
            <pc:docMk/>
            <pc:sldMk cId="1331663379" sldId="2065"/>
            <ac:picMk id="12" creationId="{96AB3688-3140-3CCC-8D19-311155F26C17}"/>
          </ac:picMkLst>
        </pc:picChg>
        <pc:picChg chg="mod topLvl">
          <ac:chgData name="Kümmerle, Markus" userId="edb588ad-b118-44cb-93b6-335b967c9009" providerId="ADAL" clId="{B82CC40D-97D3-4F7D-9D76-D5107F3005F0}" dt="2023-06-15T10:33:56.594" v="929" actId="164"/>
          <ac:picMkLst>
            <pc:docMk/>
            <pc:sldMk cId="1331663379" sldId="2065"/>
            <ac:picMk id="13" creationId="{2EB38589-90FF-6BA2-1C63-668351D0E667}"/>
          </ac:picMkLst>
        </pc:picChg>
        <pc:picChg chg="mod topLvl">
          <ac:chgData name="Kümmerle, Markus" userId="edb588ad-b118-44cb-93b6-335b967c9009" providerId="ADAL" clId="{B82CC40D-97D3-4F7D-9D76-D5107F3005F0}" dt="2023-06-15T10:33:56.594" v="929" actId="164"/>
          <ac:picMkLst>
            <pc:docMk/>
            <pc:sldMk cId="1331663379" sldId="2065"/>
            <ac:picMk id="14" creationId="{4D95A634-1974-49D4-2EC6-18E997A6AC9C}"/>
          </ac:picMkLst>
        </pc:picChg>
        <pc:picChg chg="mod topLvl">
          <ac:chgData name="Kümmerle, Markus" userId="edb588ad-b118-44cb-93b6-335b967c9009" providerId="ADAL" clId="{B82CC40D-97D3-4F7D-9D76-D5107F3005F0}" dt="2023-06-15T10:32:01.854" v="799" actId="164"/>
          <ac:picMkLst>
            <pc:docMk/>
            <pc:sldMk cId="1331663379" sldId="2065"/>
            <ac:picMk id="16" creationId="{91A88998-AD8B-BB63-8742-BE67DCB84E3C}"/>
          </ac:picMkLst>
        </pc:picChg>
        <pc:picChg chg="mod topLvl">
          <ac:chgData name="Kümmerle, Markus" userId="edb588ad-b118-44cb-93b6-335b967c9009" providerId="ADAL" clId="{B82CC40D-97D3-4F7D-9D76-D5107F3005F0}" dt="2023-06-15T10:32:01.854" v="799" actId="164"/>
          <ac:picMkLst>
            <pc:docMk/>
            <pc:sldMk cId="1331663379" sldId="2065"/>
            <ac:picMk id="17" creationId="{AB156C42-4187-E79E-5029-E40667EDDBC5}"/>
          </ac:picMkLst>
        </pc:picChg>
        <pc:picChg chg="del mod topLvl">
          <ac:chgData name="Kümmerle, Markus" userId="edb588ad-b118-44cb-93b6-335b967c9009" providerId="ADAL" clId="{B82CC40D-97D3-4F7D-9D76-D5107F3005F0}" dt="2023-06-15T10:30:12.393" v="649" actId="478"/>
          <ac:picMkLst>
            <pc:docMk/>
            <pc:sldMk cId="1331663379" sldId="2065"/>
            <ac:picMk id="18" creationId="{F0AE17E9-BB46-023A-66F3-F6A59169A696}"/>
          </ac:picMkLst>
        </pc:picChg>
        <pc:picChg chg="mod topLvl">
          <ac:chgData name="Kümmerle, Markus" userId="edb588ad-b118-44cb-93b6-335b967c9009" providerId="ADAL" clId="{B82CC40D-97D3-4F7D-9D76-D5107F3005F0}" dt="2023-06-15T10:32:01.854" v="799" actId="164"/>
          <ac:picMkLst>
            <pc:docMk/>
            <pc:sldMk cId="1331663379" sldId="2065"/>
            <ac:picMk id="19" creationId="{42481B8B-E01F-CF96-A381-DA509D7F3E2F}"/>
          </ac:picMkLst>
        </pc:picChg>
        <pc:picChg chg="mod topLvl">
          <ac:chgData name="Kümmerle, Markus" userId="edb588ad-b118-44cb-93b6-335b967c9009" providerId="ADAL" clId="{B82CC40D-97D3-4F7D-9D76-D5107F3005F0}" dt="2023-06-15T10:32:01.854" v="799" actId="164"/>
          <ac:picMkLst>
            <pc:docMk/>
            <pc:sldMk cId="1331663379" sldId="2065"/>
            <ac:picMk id="20" creationId="{0284CFA3-4614-DBA8-2BD6-F82A80C41DE5}"/>
          </ac:picMkLst>
        </pc:picChg>
        <pc:picChg chg="mod topLvl">
          <ac:chgData name="Kümmerle, Markus" userId="edb588ad-b118-44cb-93b6-335b967c9009" providerId="ADAL" clId="{B82CC40D-97D3-4F7D-9D76-D5107F3005F0}" dt="2023-06-15T10:32:01.854" v="799" actId="164"/>
          <ac:picMkLst>
            <pc:docMk/>
            <pc:sldMk cId="1331663379" sldId="2065"/>
            <ac:picMk id="21" creationId="{DB698374-CED7-0187-DCEC-C321C758C715}"/>
          </ac:picMkLst>
        </pc:picChg>
        <pc:picChg chg="mod topLvl">
          <ac:chgData name="Kümmerle, Markus" userId="edb588ad-b118-44cb-93b6-335b967c9009" providerId="ADAL" clId="{B82CC40D-97D3-4F7D-9D76-D5107F3005F0}" dt="2023-06-15T10:32:01.854" v="799" actId="164"/>
          <ac:picMkLst>
            <pc:docMk/>
            <pc:sldMk cId="1331663379" sldId="2065"/>
            <ac:picMk id="24" creationId="{48886165-F175-A72C-6460-CF59E467F3D5}"/>
          </ac:picMkLst>
        </pc:picChg>
        <pc:picChg chg="add mod">
          <ac:chgData name="Kümmerle, Markus" userId="edb588ad-b118-44cb-93b6-335b967c9009" providerId="ADAL" clId="{B82CC40D-97D3-4F7D-9D76-D5107F3005F0}" dt="2023-06-15T10:37:02.399" v="1058" actId="164"/>
          <ac:picMkLst>
            <pc:docMk/>
            <pc:sldMk cId="1331663379" sldId="2065"/>
            <ac:picMk id="33" creationId="{0AF539BE-08E6-3D52-0E4D-FAE3BAAB6871}"/>
          </ac:picMkLst>
        </pc:picChg>
        <pc:picChg chg="mod topLvl">
          <ac:chgData name="Kümmerle, Markus" userId="edb588ad-b118-44cb-93b6-335b967c9009" providerId="ADAL" clId="{B82CC40D-97D3-4F7D-9D76-D5107F3005F0}" dt="2023-06-15T10:36:20.977" v="1053" actId="164"/>
          <ac:picMkLst>
            <pc:docMk/>
            <pc:sldMk cId="1331663379" sldId="2065"/>
            <ac:picMk id="65" creationId="{46CB3DBD-BEDC-E9AC-FB55-C41BF9C8AF79}"/>
          </ac:picMkLst>
        </pc:picChg>
        <pc:picChg chg="mod topLvl">
          <ac:chgData name="Kümmerle, Markus" userId="edb588ad-b118-44cb-93b6-335b967c9009" providerId="ADAL" clId="{B82CC40D-97D3-4F7D-9D76-D5107F3005F0}" dt="2023-06-15T10:36:20.977" v="1053" actId="164"/>
          <ac:picMkLst>
            <pc:docMk/>
            <pc:sldMk cId="1331663379" sldId="2065"/>
            <ac:picMk id="66" creationId="{E85CF9EC-729B-699F-E2E8-EDA716098218}"/>
          </ac:picMkLst>
        </pc:picChg>
        <pc:picChg chg="mod topLvl">
          <ac:chgData name="Kümmerle, Markus" userId="edb588ad-b118-44cb-93b6-335b967c9009" providerId="ADAL" clId="{B82CC40D-97D3-4F7D-9D76-D5107F3005F0}" dt="2023-06-15T10:36:20.977" v="1053" actId="164"/>
          <ac:picMkLst>
            <pc:docMk/>
            <pc:sldMk cId="1331663379" sldId="2065"/>
            <ac:picMk id="67" creationId="{51E24BBA-6DDA-6644-6A5F-2852713153CC}"/>
          </ac:picMkLst>
        </pc:picChg>
        <pc:picChg chg="mod topLvl">
          <ac:chgData name="Kümmerle, Markus" userId="edb588ad-b118-44cb-93b6-335b967c9009" providerId="ADAL" clId="{B82CC40D-97D3-4F7D-9D76-D5107F3005F0}" dt="2023-06-15T10:36:20.977" v="1053" actId="164"/>
          <ac:picMkLst>
            <pc:docMk/>
            <pc:sldMk cId="1331663379" sldId="2065"/>
            <ac:picMk id="68" creationId="{3E274A15-01D8-1CB8-A188-D874EC10230A}"/>
          </ac:picMkLst>
        </pc:picChg>
        <pc:picChg chg="mod topLvl">
          <ac:chgData name="Kümmerle, Markus" userId="edb588ad-b118-44cb-93b6-335b967c9009" providerId="ADAL" clId="{B82CC40D-97D3-4F7D-9D76-D5107F3005F0}" dt="2023-06-15T10:36:20.977" v="1053" actId="164"/>
          <ac:picMkLst>
            <pc:docMk/>
            <pc:sldMk cId="1331663379" sldId="2065"/>
            <ac:picMk id="69" creationId="{C720F52C-6097-7BAA-A918-7F444F2E3650}"/>
          </ac:picMkLst>
        </pc:picChg>
        <pc:picChg chg="mod topLvl">
          <ac:chgData name="Kümmerle, Markus" userId="edb588ad-b118-44cb-93b6-335b967c9009" providerId="ADAL" clId="{B82CC40D-97D3-4F7D-9D76-D5107F3005F0}" dt="2023-06-15T10:36:20.977" v="1053" actId="164"/>
          <ac:picMkLst>
            <pc:docMk/>
            <pc:sldMk cId="1331663379" sldId="2065"/>
            <ac:picMk id="70" creationId="{1F187780-0D4B-0B97-BD1B-F752B7F28463}"/>
          </ac:picMkLst>
        </pc:picChg>
        <pc:picChg chg="mod topLvl">
          <ac:chgData name="Kümmerle, Markus" userId="edb588ad-b118-44cb-93b6-335b967c9009" providerId="ADAL" clId="{B82CC40D-97D3-4F7D-9D76-D5107F3005F0}" dt="2023-06-15T10:36:20.977" v="1053" actId="164"/>
          <ac:picMkLst>
            <pc:docMk/>
            <pc:sldMk cId="1331663379" sldId="2065"/>
            <ac:picMk id="71" creationId="{9282B1AB-24E5-4F43-476C-1AA566DA56FF}"/>
          </ac:picMkLst>
        </pc:picChg>
        <pc:picChg chg="mod topLvl">
          <ac:chgData name="Kümmerle, Markus" userId="edb588ad-b118-44cb-93b6-335b967c9009" providerId="ADAL" clId="{B82CC40D-97D3-4F7D-9D76-D5107F3005F0}" dt="2023-06-15T10:36:20.977" v="1053" actId="164"/>
          <ac:picMkLst>
            <pc:docMk/>
            <pc:sldMk cId="1331663379" sldId="2065"/>
            <ac:picMk id="72" creationId="{F95BD523-3590-C6BB-33A1-4B3712697AF0}"/>
          </ac:picMkLst>
        </pc:picChg>
        <pc:picChg chg="mod topLvl">
          <ac:chgData name="Kümmerle, Markus" userId="edb588ad-b118-44cb-93b6-335b967c9009" providerId="ADAL" clId="{B82CC40D-97D3-4F7D-9D76-D5107F3005F0}" dt="2023-06-15T10:36:20.977" v="1053" actId="164"/>
          <ac:picMkLst>
            <pc:docMk/>
            <pc:sldMk cId="1331663379" sldId="2065"/>
            <ac:picMk id="73" creationId="{CCE13222-DC16-6585-CEA4-E8ECA42D92E8}"/>
          </ac:picMkLst>
        </pc:picChg>
        <pc:picChg chg="mod topLvl">
          <ac:chgData name="Kümmerle, Markus" userId="edb588ad-b118-44cb-93b6-335b967c9009" providerId="ADAL" clId="{B82CC40D-97D3-4F7D-9D76-D5107F3005F0}" dt="2023-06-15T10:37:02.399" v="1058" actId="164"/>
          <ac:picMkLst>
            <pc:docMk/>
            <pc:sldMk cId="1331663379" sldId="2065"/>
            <ac:picMk id="75" creationId="{2F811515-F54E-66FE-970E-3A6E7624762A}"/>
          </ac:picMkLst>
        </pc:picChg>
        <pc:picChg chg="mod topLvl">
          <ac:chgData name="Kümmerle, Markus" userId="edb588ad-b118-44cb-93b6-335b967c9009" providerId="ADAL" clId="{B82CC40D-97D3-4F7D-9D76-D5107F3005F0}" dt="2023-06-15T10:37:02.399" v="1058" actId="164"/>
          <ac:picMkLst>
            <pc:docMk/>
            <pc:sldMk cId="1331663379" sldId="2065"/>
            <ac:picMk id="76" creationId="{D3C3E44C-4710-051B-29E6-78C5DBE805D3}"/>
          </ac:picMkLst>
        </pc:picChg>
        <pc:picChg chg="mod topLvl">
          <ac:chgData name="Kümmerle, Markus" userId="edb588ad-b118-44cb-93b6-335b967c9009" providerId="ADAL" clId="{B82CC40D-97D3-4F7D-9D76-D5107F3005F0}" dt="2023-06-15T10:36:20.977" v="1053" actId="164"/>
          <ac:picMkLst>
            <pc:docMk/>
            <pc:sldMk cId="1331663379" sldId="2065"/>
            <ac:picMk id="77" creationId="{DC7149A7-4494-8768-889A-B88F9C91E0B0}"/>
          </ac:picMkLst>
        </pc:picChg>
        <pc:picChg chg="mod topLvl">
          <ac:chgData name="Kümmerle, Markus" userId="edb588ad-b118-44cb-93b6-335b967c9009" providerId="ADAL" clId="{B82CC40D-97D3-4F7D-9D76-D5107F3005F0}" dt="2023-06-15T10:37:02.399" v="1058" actId="164"/>
          <ac:picMkLst>
            <pc:docMk/>
            <pc:sldMk cId="1331663379" sldId="2065"/>
            <ac:picMk id="78" creationId="{83947B58-A368-0C48-DCBF-EEBAA8388B02}"/>
          </ac:picMkLst>
        </pc:picChg>
        <pc:picChg chg="mod topLvl">
          <ac:chgData name="Kümmerle, Markus" userId="edb588ad-b118-44cb-93b6-335b967c9009" providerId="ADAL" clId="{B82CC40D-97D3-4F7D-9D76-D5107F3005F0}" dt="2023-06-15T10:37:02.399" v="1058" actId="164"/>
          <ac:picMkLst>
            <pc:docMk/>
            <pc:sldMk cId="1331663379" sldId="2065"/>
            <ac:picMk id="79" creationId="{9D324D47-7B2E-6C2D-1678-FD310F0EB05C}"/>
          </ac:picMkLst>
        </pc:picChg>
        <pc:picChg chg="mod topLvl">
          <ac:chgData name="Kümmerle, Markus" userId="edb588ad-b118-44cb-93b6-335b967c9009" providerId="ADAL" clId="{B82CC40D-97D3-4F7D-9D76-D5107F3005F0}" dt="2023-06-15T10:37:02.399" v="1058" actId="164"/>
          <ac:picMkLst>
            <pc:docMk/>
            <pc:sldMk cId="1331663379" sldId="2065"/>
            <ac:picMk id="80" creationId="{3A2741D6-9FDB-2981-E940-A98BAB7C6A73}"/>
          </ac:picMkLst>
        </pc:picChg>
        <pc:picChg chg="mod topLvl">
          <ac:chgData name="Kümmerle, Markus" userId="edb588ad-b118-44cb-93b6-335b967c9009" providerId="ADAL" clId="{B82CC40D-97D3-4F7D-9D76-D5107F3005F0}" dt="2023-06-15T10:36:20.977" v="1053" actId="164"/>
          <ac:picMkLst>
            <pc:docMk/>
            <pc:sldMk cId="1331663379" sldId="2065"/>
            <ac:picMk id="81" creationId="{1926719B-146C-D9BA-FD2C-8E22EA5F54B0}"/>
          </ac:picMkLst>
        </pc:picChg>
        <pc:picChg chg="mod topLvl">
          <ac:chgData name="Kümmerle, Markus" userId="edb588ad-b118-44cb-93b6-335b967c9009" providerId="ADAL" clId="{B82CC40D-97D3-4F7D-9D76-D5107F3005F0}" dt="2023-06-15T10:37:02.399" v="1058" actId="164"/>
          <ac:picMkLst>
            <pc:docMk/>
            <pc:sldMk cId="1331663379" sldId="2065"/>
            <ac:picMk id="82" creationId="{F8708246-26C6-7273-EC73-318841552446}"/>
          </ac:picMkLst>
        </pc:picChg>
        <pc:picChg chg="mod topLvl">
          <ac:chgData name="Kümmerle, Markus" userId="edb588ad-b118-44cb-93b6-335b967c9009" providerId="ADAL" clId="{B82CC40D-97D3-4F7D-9D76-D5107F3005F0}" dt="2023-06-15T10:37:02.399" v="1058" actId="164"/>
          <ac:picMkLst>
            <pc:docMk/>
            <pc:sldMk cId="1331663379" sldId="2065"/>
            <ac:picMk id="83" creationId="{463D7BB9-0BDA-6AD3-C7AA-57AB8D9FCB8F}"/>
          </ac:picMkLst>
        </pc:picChg>
        <pc:picChg chg="mod topLvl">
          <ac:chgData name="Kümmerle, Markus" userId="edb588ad-b118-44cb-93b6-335b967c9009" providerId="ADAL" clId="{B82CC40D-97D3-4F7D-9D76-D5107F3005F0}" dt="2023-06-15T10:37:02.399" v="1058" actId="164"/>
          <ac:picMkLst>
            <pc:docMk/>
            <pc:sldMk cId="1331663379" sldId="2065"/>
            <ac:picMk id="84" creationId="{7BA569D8-F30D-6816-7446-A6E215C782FA}"/>
          </ac:picMkLst>
        </pc:picChg>
        <pc:picChg chg="mod topLvl">
          <ac:chgData name="Kümmerle, Markus" userId="edb588ad-b118-44cb-93b6-335b967c9009" providerId="ADAL" clId="{B82CC40D-97D3-4F7D-9D76-D5107F3005F0}" dt="2023-06-15T10:33:56.594" v="929" actId="164"/>
          <ac:picMkLst>
            <pc:docMk/>
            <pc:sldMk cId="1331663379" sldId="2065"/>
            <ac:picMk id="85" creationId="{854F9E03-3A5B-4191-EC4C-F262433B915A}"/>
          </ac:picMkLst>
        </pc:picChg>
        <pc:picChg chg="mod topLvl">
          <ac:chgData name="Kümmerle, Markus" userId="edb588ad-b118-44cb-93b6-335b967c9009" providerId="ADAL" clId="{B82CC40D-97D3-4F7D-9D76-D5107F3005F0}" dt="2023-06-15T10:33:56.594" v="929" actId="164"/>
          <ac:picMkLst>
            <pc:docMk/>
            <pc:sldMk cId="1331663379" sldId="2065"/>
            <ac:picMk id="88" creationId="{9F295224-E520-BA1A-F6E3-90B8FD403ECD}"/>
          </ac:picMkLst>
        </pc:picChg>
        <pc:picChg chg="mod topLvl">
          <ac:chgData name="Kümmerle, Markus" userId="edb588ad-b118-44cb-93b6-335b967c9009" providerId="ADAL" clId="{B82CC40D-97D3-4F7D-9D76-D5107F3005F0}" dt="2023-06-15T10:33:56.594" v="929" actId="164"/>
          <ac:picMkLst>
            <pc:docMk/>
            <pc:sldMk cId="1331663379" sldId="2065"/>
            <ac:picMk id="90" creationId="{4D6146D1-8335-D2A8-355A-67E6508F3CC6}"/>
          </ac:picMkLst>
        </pc:picChg>
        <pc:picChg chg="mod topLvl">
          <ac:chgData name="Kümmerle, Markus" userId="edb588ad-b118-44cb-93b6-335b967c9009" providerId="ADAL" clId="{B82CC40D-97D3-4F7D-9D76-D5107F3005F0}" dt="2023-06-15T10:33:56.594" v="929" actId="164"/>
          <ac:picMkLst>
            <pc:docMk/>
            <pc:sldMk cId="1331663379" sldId="2065"/>
            <ac:picMk id="92" creationId="{A4F8999B-8CD2-5DB9-9727-34C63C223E63}"/>
          </ac:picMkLst>
        </pc:picChg>
        <pc:picChg chg="mod topLvl">
          <ac:chgData name="Kümmerle, Markus" userId="edb588ad-b118-44cb-93b6-335b967c9009" providerId="ADAL" clId="{B82CC40D-97D3-4F7D-9D76-D5107F3005F0}" dt="2023-06-15T10:32:01.854" v="799" actId="164"/>
          <ac:picMkLst>
            <pc:docMk/>
            <pc:sldMk cId="1331663379" sldId="2065"/>
            <ac:picMk id="95" creationId="{37981201-52D4-BE4D-8855-263F000DDCEF}"/>
          </ac:picMkLst>
        </pc:picChg>
        <pc:picChg chg="mod topLvl">
          <ac:chgData name="Kümmerle, Markus" userId="edb588ad-b118-44cb-93b6-335b967c9009" providerId="ADAL" clId="{B82CC40D-97D3-4F7D-9D76-D5107F3005F0}" dt="2023-06-15T10:32:01.854" v="799" actId="164"/>
          <ac:picMkLst>
            <pc:docMk/>
            <pc:sldMk cId="1331663379" sldId="2065"/>
            <ac:picMk id="97" creationId="{877341B3-1D9D-CC25-B35C-66D868221447}"/>
          </ac:picMkLst>
        </pc:picChg>
        <pc:picChg chg="mod topLvl">
          <ac:chgData name="Kümmerle, Markus" userId="edb588ad-b118-44cb-93b6-335b967c9009" providerId="ADAL" clId="{B82CC40D-97D3-4F7D-9D76-D5107F3005F0}" dt="2023-06-15T10:33:56.594" v="929" actId="164"/>
          <ac:picMkLst>
            <pc:docMk/>
            <pc:sldMk cId="1331663379" sldId="2065"/>
            <ac:picMk id="98" creationId="{3DAA6EB6-9DF8-AA70-48A5-4AF6429057D3}"/>
          </ac:picMkLst>
        </pc:picChg>
        <pc:picChg chg="mod topLvl">
          <ac:chgData name="Kümmerle, Markus" userId="edb588ad-b118-44cb-93b6-335b967c9009" providerId="ADAL" clId="{B82CC40D-97D3-4F7D-9D76-D5107F3005F0}" dt="2023-06-15T10:32:01.854" v="799" actId="164"/>
          <ac:picMkLst>
            <pc:docMk/>
            <pc:sldMk cId="1331663379" sldId="2065"/>
            <ac:picMk id="99" creationId="{EBD589E8-B6AD-DE1C-30D8-114A33110E13}"/>
          </ac:picMkLst>
        </pc:picChg>
      </pc:sldChg>
      <pc:sldChg chg="modSp mod">
        <pc:chgData name="Kümmerle, Markus" userId="edb588ad-b118-44cb-93b6-335b967c9009" providerId="ADAL" clId="{B82CC40D-97D3-4F7D-9D76-D5107F3005F0}" dt="2023-06-15T08:14:44.239" v="465" actId="20577"/>
        <pc:sldMkLst>
          <pc:docMk/>
          <pc:sldMk cId="2879131641" sldId="2070"/>
        </pc:sldMkLst>
        <pc:spChg chg="mod">
          <ac:chgData name="Kümmerle, Markus" userId="edb588ad-b118-44cb-93b6-335b967c9009" providerId="ADAL" clId="{B82CC40D-97D3-4F7D-9D76-D5107F3005F0}" dt="2023-06-15T08:14:44.239" v="465" actId="20577"/>
          <ac:spMkLst>
            <pc:docMk/>
            <pc:sldMk cId="2879131641" sldId="2070"/>
            <ac:spMk id="5" creationId="{2D5D4C98-4CFB-3797-212E-2EF2AF59F914}"/>
          </ac:spMkLst>
        </pc:spChg>
      </pc:sldChg>
      <pc:sldChg chg="addSp delSp modSp new add mod">
        <pc:chgData name="Kümmerle, Markus" userId="edb588ad-b118-44cb-93b6-335b967c9009" providerId="ADAL" clId="{B82CC40D-97D3-4F7D-9D76-D5107F3005F0}" dt="2023-06-15T08:06:08.145" v="446"/>
        <pc:sldMkLst>
          <pc:docMk/>
          <pc:sldMk cId="1596432086" sldId="2071"/>
        </pc:sldMkLst>
        <pc:spChg chg="mod">
          <ac:chgData name="Kümmerle, Markus" userId="edb588ad-b118-44cb-93b6-335b967c9009" providerId="ADAL" clId="{B82CC40D-97D3-4F7D-9D76-D5107F3005F0}" dt="2023-06-15T08:06:08.065" v="421" actId="948"/>
          <ac:spMkLst>
            <pc:docMk/>
            <pc:sldMk cId="1596432086" sldId="2071"/>
            <ac:spMk id="2" creationId="{522AAE0A-A4E7-EAE3-A17A-A6536C3CE595}"/>
          </ac:spMkLst>
        </pc:spChg>
        <pc:spChg chg="del">
          <ac:chgData name="Kümmerle, Markus" userId="edb588ad-b118-44cb-93b6-335b967c9009" providerId="ADAL" clId="{B82CC40D-97D3-4F7D-9D76-D5107F3005F0}" dt="2023-06-14T12:48:18.578" v="74" actId="478"/>
          <ac:spMkLst>
            <pc:docMk/>
            <pc:sldMk cId="1596432086" sldId="2071"/>
            <ac:spMk id="3" creationId="{45FA1B7E-7A42-C30C-631A-87B5B2844170}"/>
          </ac:spMkLst>
        </pc:spChg>
        <pc:spChg chg="add mod">
          <ac:chgData name="Kümmerle, Markus" userId="edb588ad-b118-44cb-93b6-335b967c9009" providerId="ADAL" clId="{B82CC40D-97D3-4F7D-9D76-D5107F3005F0}" dt="2023-06-14T12:48:35.143" v="77" actId="2711"/>
          <ac:spMkLst>
            <pc:docMk/>
            <pc:sldMk cId="1596432086" sldId="2071"/>
            <ac:spMk id="4" creationId="{5381FE7F-E2D1-FA08-C8F7-705D0BF12B5C}"/>
          </ac:spMkLst>
        </pc:spChg>
        <pc:spChg chg="add mod">
          <ac:chgData name="Kümmerle, Markus" userId="edb588ad-b118-44cb-93b6-335b967c9009" providerId="ADAL" clId="{B82CC40D-97D3-4F7D-9D76-D5107F3005F0}" dt="2023-06-14T12:48:35.143" v="77" actId="2711"/>
          <ac:spMkLst>
            <pc:docMk/>
            <pc:sldMk cId="1596432086" sldId="2071"/>
            <ac:spMk id="5" creationId="{47591CE7-9F62-19D4-3E29-03F2B9811230}"/>
          </ac:spMkLst>
        </pc:spChg>
        <pc:spChg chg="add mod">
          <ac:chgData name="Kümmerle, Markus" userId="edb588ad-b118-44cb-93b6-335b967c9009" providerId="ADAL" clId="{B82CC40D-97D3-4F7D-9D76-D5107F3005F0}" dt="2023-06-14T12:48:35.143" v="77" actId="2711"/>
          <ac:spMkLst>
            <pc:docMk/>
            <pc:sldMk cId="1596432086" sldId="2071"/>
            <ac:spMk id="6" creationId="{D45EABAC-A505-6CB3-5A83-9D6518FF4D8B}"/>
          </ac:spMkLst>
        </pc:spChg>
        <pc:spChg chg="add mod">
          <ac:chgData name="Kümmerle, Markus" userId="edb588ad-b118-44cb-93b6-335b967c9009" providerId="ADAL" clId="{B82CC40D-97D3-4F7D-9D76-D5107F3005F0}" dt="2023-06-14T12:48:35.143" v="77" actId="2711"/>
          <ac:spMkLst>
            <pc:docMk/>
            <pc:sldMk cId="1596432086" sldId="2071"/>
            <ac:spMk id="11" creationId="{EF1DCD64-9F85-51CA-9633-6A9131F603DB}"/>
          </ac:spMkLst>
        </pc:spChg>
        <pc:spChg chg="add mod">
          <ac:chgData name="Kümmerle, Markus" userId="edb588ad-b118-44cb-93b6-335b967c9009" providerId="ADAL" clId="{B82CC40D-97D3-4F7D-9D76-D5107F3005F0}" dt="2023-06-14T13:57:25.014" v="392" actId="20577"/>
          <ac:spMkLst>
            <pc:docMk/>
            <pc:sldMk cId="1596432086" sldId="2071"/>
            <ac:spMk id="13" creationId="{47EF9821-6B40-96BE-F601-452793392B6F}"/>
          </ac:spMkLst>
        </pc:spChg>
        <pc:spChg chg="add mod">
          <ac:chgData name="Kümmerle, Markus" userId="edb588ad-b118-44cb-93b6-335b967c9009" providerId="ADAL" clId="{B82CC40D-97D3-4F7D-9D76-D5107F3005F0}" dt="2023-06-14T13:57:16.158" v="385" actId="20577"/>
          <ac:spMkLst>
            <pc:docMk/>
            <pc:sldMk cId="1596432086" sldId="2071"/>
            <ac:spMk id="14" creationId="{6D3E3D75-1EE0-FD8E-ADB0-762B4BD2E1F9}"/>
          </ac:spMkLst>
        </pc:spChg>
        <pc:spChg chg="add del mod modVis">
          <ac:chgData name="Kümmerle, Markus" userId="edb588ad-b118-44cb-93b6-335b967c9009" providerId="ADAL" clId="{B82CC40D-97D3-4F7D-9D76-D5107F3005F0}" dt="2023-06-14T12:48:52.294" v="102"/>
          <ac:spMkLst>
            <pc:docMk/>
            <pc:sldMk cId="1596432086" sldId="2071"/>
            <ac:spMk id="16" creationId="{0BF3CC4F-1EBC-1AE9-6A46-2EEB8446BB01}"/>
          </ac:spMkLst>
        </pc:spChg>
        <pc:spChg chg="add del mod modVis">
          <ac:chgData name="Kümmerle, Markus" userId="edb588ad-b118-44cb-93b6-335b967c9009" providerId="ADAL" clId="{B82CC40D-97D3-4F7D-9D76-D5107F3005F0}" dt="2023-06-15T08:06:08.133" v="444"/>
          <ac:spMkLst>
            <pc:docMk/>
            <pc:sldMk cId="1596432086" sldId="2071"/>
            <ac:spMk id="18" creationId="{CEA0E0C9-B399-69E9-EA3D-CE0EC9F9B55D}"/>
          </ac:spMkLst>
        </pc:spChg>
        <pc:graphicFrameChg chg="add mod ord modVis replST">
          <ac:chgData name="Kümmerle, Markus" userId="edb588ad-b118-44cb-93b6-335b967c9009" providerId="ADAL" clId="{B82CC40D-97D3-4F7D-9D76-D5107F3005F0}" dt="2023-06-15T08:06:08.145" v="446"/>
          <ac:graphicFrameMkLst>
            <pc:docMk/>
            <pc:sldMk cId="1596432086" sldId="2071"/>
            <ac:graphicFrameMk id="17" creationId="{A4C9B982-3FB3-A695-9B89-8EDA71A2E5AE}"/>
          </ac:graphicFrameMkLst>
        </pc:graphicFrameChg>
        <pc:picChg chg="add mod">
          <ac:chgData name="Kümmerle, Markus" userId="edb588ad-b118-44cb-93b6-335b967c9009" providerId="ADAL" clId="{B82CC40D-97D3-4F7D-9D76-D5107F3005F0}" dt="2023-06-14T12:48:24.551" v="76" actId="1076"/>
          <ac:picMkLst>
            <pc:docMk/>
            <pc:sldMk cId="1596432086" sldId="2071"/>
            <ac:picMk id="7" creationId="{61E0EF97-7B16-60C6-41A3-7E1BBC9BB4E2}"/>
          </ac:picMkLst>
        </pc:picChg>
        <pc:picChg chg="add mod">
          <ac:chgData name="Kümmerle, Markus" userId="edb588ad-b118-44cb-93b6-335b967c9009" providerId="ADAL" clId="{B82CC40D-97D3-4F7D-9D76-D5107F3005F0}" dt="2023-06-14T12:48:24.551" v="76" actId="1076"/>
          <ac:picMkLst>
            <pc:docMk/>
            <pc:sldMk cId="1596432086" sldId="2071"/>
            <ac:picMk id="8" creationId="{A0F70CDB-274E-925C-8497-C922D63DB8AF}"/>
          </ac:picMkLst>
        </pc:picChg>
        <pc:picChg chg="add mod">
          <ac:chgData name="Kümmerle, Markus" userId="edb588ad-b118-44cb-93b6-335b967c9009" providerId="ADAL" clId="{B82CC40D-97D3-4F7D-9D76-D5107F3005F0}" dt="2023-06-14T12:48:24.551" v="76" actId="1076"/>
          <ac:picMkLst>
            <pc:docMk/>
            <pc:sldMk cId="1596432086" sldId="2071"/>
            <ac:picMk id="9" creationId="{18CDE953-362F-DA62-E76E-A49BA473AB9B}"/>
          </ac:picMkLst>
        </pc:picChg>
        <pc:picChg chg="add mod">
          <ac:chgData name="Kümmerle, Markus" userId="edb588ad-b118-44cb-93b6-335b967c9009" providerId="ADAL" clId="{B82CC40D-97D3-4F7D-9D76-D5107F3005F0}" dt="2023-06-14T12:48:24.551" v="76" actId="1076"/>
          <ac:picMkLst>
            <pc:docMk/>
            <pc:sldMk cId="1596432086" sldId="2071"/>
            <ac:picMk id="10" creationId="{570D393B-4062-92ED-16AD-0A1B1C8FBD15}"/>
          </ac:picMkLst>
        </pc:picChg>
        <pc:picChg chg="add mod">
          <ac:chgData name="Kümmerle, Markus" userId="edb588ad-b118-44cb-93b6-335b967c9009" providerId="ADAL" clId="{B82CC40D-97D3-4F7D-9D76-D5107F3005F0}" dt="2023-06-14T12:48:24.551" v="76" actId="1076"/>
          <ac:picMkLst>
            <pc:docMk/>
            <pc:sldMk cId="1596432086" sldId="2071"/>
            <ac:picMk id="12" creationId="{AAE98319-A61E-5A0B-0CB3-8CC729EB23E5}"/>
          </ac:picMkLst>
        </pc:picChg>
        <pc:picChg chg="add mod">
          <ac:chgData name="Kümmerle, Markus" userId="edb588ad-b118-44cb-93b6-335b967c9009" providerId="ADAL" clId="{B82CC40D-97D3-4F7D-9D76-D5107F3005F0}" dt="2023-06-14T12:48:24.551" v="76" actId="1076"/>
          <ac:picMkLst>
            <pc:docMk/>
            <pc:sldMk cId="1596432086" sldId="2071"/>
            <ac:picMk id="15" creationId="{3971D4E5-CFD9-2C45-F2D7-7C7F784105B1}"/>
          </ac:picMkLst>
        </pc:picChg>
      </pc:sldChg>
      <pc:sldChg chg="addSp delSp modSp add mod">
        <pc:chgData name="Kümmerle, Markus" userId="edb588ad-b118-44cb-93b6-335b967c9009" providerId="ADAL" clId="{B82CC40D-97D3-4F7D-9D76-D5107F3005F0}" dt="2023-06-14T12:50:46.433" v="166" actId="1076"/>
        <pc:sldMkLst>
          <pc:docMk/>
          <pc:sldMk cId="2341001669" sldId="2072"/>
        </pc:sldMkLst>
        <pc:spChg chg="mod">
          <ac:chgData name="Kümmerle, Markus" userId="edb588ad-b118-44cb-93b6-335b967c9009" providerId="ADAL" clId="{B82CC40D-97D3-4F7D-9D76-D5107F3005F0}" dt="2023-06-14T12:49:58.469" v="122" actId="948"/>
          <ac:spMkLst>
            <pc:docMk/>
            <pc:sldMk cId="2341001669" sldId="2072"/>
            <ac:spMk id="2" creationId="{522AAE0A-A4E7-EAE3-A17A-A6536C3CE595}"/>
          </ac:spMkLst>
        </pc:spChg>
        <pc:spChg chg="mod">
          <ac:chgData name="Kümmerle, Markus" userId="edb588ad-b118-44cb-93b6-335b967c9009" providerId="ADAL" clId="{B82CC40D-97D3-4F7D-9D76-D5107F3005F0}" dt="2023-06-14T12:50:46.433" v="166" actId="1076"/>
          <ac:spMkLst>
            <pc:docMk/>
            <pc:sldMk cId="2341001669" sldId="2072"/>
            <ac:spMk id="3" creationId="{45FA1B7E-7A42-C30C-631A-87B5B2844170}"/>
          </ac:spMkLst>
        </pc:spChg>
        <pc:spChg chg="add del mod modVis">
          <ac:chgData name="Kümmerle, Markus" userId="edb588ad-b118-44cb-93b6-335b967c9009" providerId="ADAL" clId="{B82CC40D-97D3-4F7D-9D76-D5107F3005F0}" dt="2023-06-14T12:49:58.506" v="145"/>
          <ac:spMkLst>
            <pc:docMk/>
            <pc:sldMk cId="2341001669" sldId="2072"/>
            <ac:spMk id="4" creationId="{D750EFCB-DC01-D0E3-1AFC-F1815FEC7752}"/>
          </ac:spMkLst>
        </pc:spChg>
        <pc:grpChg chg="add mod">
          <ac:chgData name="Kümmerle, Markus" userId="edb588ad-b118-44cb-93b6-335b967c9009" providerId="ADAL" clId="{B82CC40D-97D3-4F7D-9D76-D5107F3005F0}" dt="2023-06-14T12:50:21.925" v="163"/>
          <ac:grpSpMkLst>
            <pc:docMk/>
            <pc:sldMk cId="2341001669" sldId="2072"/>
            <ac:grpSpMk id="6" creationId="{95669FCE-F718-788F-7678-31D30885BC63}"/>
          </ac:grpSpMkLst>
        </pc:grpChg>
        <pc:graphicFrameChg chg="add mod ord modVis replST">
          <ac:chgData name="Kümmerle, Markus" userId="edb588ad-b118-44cb-93b6-335b967c9009" providerId="ADAL" clId="{B82CC40D-97D3-4F7D-9D76-D5107F3005F0}" dt="2023-06-14T12:49:58.538" v="160"/>
          <ac:graphicFrameMkLst>
            <pc:docMk/>
            <pc:sldMk cId="2341001669" sldId="2072"/>
            <ac:graphicFrameMk id="5" creationId="{5DE6ABD7-6439-BAEB-DDB5-CF531A95F273}"/>
          </ac:graphicFrameMkLst>
        </pc:graphicFrameChg>
        <pc:picChg chg="mod">
          <ac:chgData name="Kümmerle, Markus" userId="edb588ad-b118-44cb-93b6-335b967c9009" providerId="ADAL" clId="{B82CC40D-97D3-4F7D-9D76-D5107F3005F0}" dt="2023-06-14T12:50:21.925" v="163"/>
          <ac:picMkLst>
            <pc:docMk/>
            <pc:sldMk cId="2341001669" sldId="2072"/>
            <ac:picMk id="7" creationId="{F007D0C3-ED47-CAAD-A068-248862968FBF}"/>
          </ac:picMkLst>
        </pc:picChg>
        <pc:picChg chg="mod">
          <ac:chgData name="Kümmerle, Markus" userId="edb588ad-b118-44cb-93b6-335b967c9009" providerId="ADAL" clId="{B82CC40D-97D3-4F7D-9D76-D5107F3005F0}" dt="2023-06-14T12:50:21.925" v="163"/>
          <ac:picMkLst>
            <pc:docMk/>
            <pc:sldMk cId="2341001669" sldId="2072"/>
            <ac:picMk id="8" creationId="{CD169C30-D38A-90F8-677D-56D76A4D1FC5}"/>
          </ac:picMkLst>
        </pc:picChg>
        <pc:picChg chg="mod">
          <ac:chgData name="Kümmerle, Markus" userId="edb588ad-b118-44cb-93b6-335b967c9009" providerId="ADAL" clId="{B82CC40D-97D3-4F7D-9D76-D5107F3005F0}" dt="2023-06-14T12:50:21.925" v="163"/>
          <ac:picMkLst>
            <pc:docMk/>
            <pc:sldMk cId="2341001669" sldId="2072"/>
            <ac:picMk id="9" creationId="{FB8909FD-3FC2-23E7-8675-7E2741EF5A5B}"/>
          </ac:picMkLst>
        </pc:picChg>
        <pc:picChg chg="mod">
          <ac:chgData name="Kümmerle, Markus" userId="edb588ad-b118-44cb-93b6-335b967c9009" providerId="ADAL" clId="{B82CC40D-97D3-4F7D-9D76-D5107F3005F0}" dt="2023-06-14T12:50:21.925" v="163"/>
          <ac:picMkLst>
            <pc:docMk/>
            <pc:sldMk cId="2341001669" sldId="2072"/>
            <ac:picMk id="10" creationId="{FF96D391-1C14-01A6-906B-B7A37AA09063}"/>
          </ac:picMkLst>
        </pc:picChg>
        <pc:picChg chg="mod">
          <ac:chgData name="Kümmerle, Markus" userId="edb588ad-b118-44cb-93b6-335b967c9009" providerId="ADAL" clId="{B82CC40D-97D3-4F7D-9D76-D5107F3005F0}" dt="2023-06-14T12:50:21.925" v="163"/>
          <ac:picMkLst>
            <pc:docMk/>
            <pc:sldMk cId="2341001669" sldId="2072"/>
            <ac:picMk id="11" creationId="{5AC253EF-4694-98FF-A95A-315C423D8BE9}"/>
          </ac:picMkLst>
        </pc:picChg>
        <pc:picChg chg="mod">
          <ac:chgData name="Kümmerle, Markus" userId="edb588ad-b118-44cb-93b6-335b967c9009" providerId="ADAL" clId="{B82CC40D-97D3-4F7D-9D76-D5107F3005F0}" dt="2023-06-14T12:50:21.925" v="163"/>
          <ac:picMkLst>
            <pc:docMk/>
            <pc:sldMk cId="2341001669" sldId="2072"/>
            <ac:picMk id="12" creationId="{475D4F8F-0A4C-B45B-A675-341421F83CA9}"/>
          </ac:picMkLst>
        </pc:picChg>
        <pc:picChg chg="mod">
          <ac:chgData name="Kümmerle, Markus" userId="edb588ad-b118-44cb-93b6-335b967c9009" providerId="ADAL" clId="{B82CC40D-97D3-4F7D-9D76-D5107F3005F0}" dt="2023-06-14T12:50:21.925" v="163"/>
          <ac:picMkLst>
            <pc:docMk/>
            <pc:sldMk cId="2341001669" sldId="2072"/>
            <ac:picMk id="13" creationId="{E5BAF327-EA27-0F65-AEF7-4223E6704628}"/>
          </ac:picMkLst>
        </pc:picChg>
        <pc:picChg chg="mod">
          <ac:chgData name="Kümmerle, Markus" userId="edb588ad-b118-44cb-93b6-335b967c9009" providerId="ADAL" clId="{B82CC40D-97D3-4F7D-9D76-D5107F3005F0}" dt="2023-06-14T12:50:21.925" v="163"/>
          <ac:picMkLst>
            <pc:docMk/>
            <pc:sldMk cId="2341001669" sldId="2072"/>
            <ac:picMk id="14" creationId="{4B289340-442E-0EB9-6EB1-D90971FE19EE}"/>
          </ac:picMkLst>
        </pc:picChg>
        <pc:picChg chg="mod">
          <ac:chgData name="Kümmerle, Markus" userId="edb588ad-b118-44cb-93b6-335b967c9009" providerId="ADAL" clId="{B82CC40D-97D3-4F7D-9D76-D5107F3005F0}" dt="2023-06-14T12:50:21.925" v="163"/>
          <ac:picMkLst>
            <pc:docMk/>
            <pc:sldMk cId="2341001669" sldId="2072"/>
            <ac:picMk id="15" creationId="{75E5AACC-A739-F8F0-8879-8A445AC99B58}"/>
          </ac:picMkLst>
        </pc:picChg>
        <pc:picChg chg="mod">
          <ac:chgData name="Kümmerle, Markus" userId="edb588ad-b118-44cb-93b6-335b967c9009" providerId="ADAL" clId="{B82CC40D-97D3-4F7D-9D76-D5107F3005F0}" dt="2023-06-14T12:50:21.925" v="163"/>
          <ac:picMkLst>
            <pc:docMk/>
            <pc:sldMk cId="2341001669" sldId="2072"/>
            <ac:picMk id="16" creationId="{8FAA76D7-C144-37A8-0189-B54BF677F90A}"/>
          </ac:picMkLst>
        </pc:picChg>
        <pc:picChg chg="mod">
          <ac:chgData name="Kümmerle, Markus" userId="edb588ad-b118-44cb-93b6-335b967c9009" providerId="ADAL" clId="{B82CC40D-97D3-4F7D-9D76-D5107F3005F0}" dt="2023-06-14T12:50:21.925" v="163"/>
          <ac:picMkLst>
            <pc:docMk/>
            <pc:sldMk cId="2341001669" sldId="2072"/>
            <ac:picMk id="17" creationId="{5E919702-CD91-4761-C888-6A25580C7740}"/>
          </ac:picMkLst>
        </pc:picChg>
        <pc:picChg chg="mod">
          <ac:chgData name="Kümmerle, Markus" userId="edb588ad-b118-44cb-93b6-335b967c9009" providerId="ADAL" clId="{B82CC40D-97D3-4F7D-9D76-D5107F3005F0}" dt="2023-06-14T12:50:21.925" v="163"/>
          <ac:picMkLst>
            <pc:docMk/>
            <pc:sldMk cId="2341001669" sldId="2072"/>
            <ac:picMk id="18" creationId="{7CCB86DA-63C1-C5B3-C7BF-BF82A0B775A2}"/>
          </ac:picMkLst>
        </pc:picChg>
        <pc:picChg chg="mod">
          <ac:chgData name="Kümmerle, Markus" userId="edb588ad-b118-44cb-93b6-335b967c9009" providerId="ADAL" clId="{B82CC40D-97D3-4F7D-9D76-D5107F3005F0}" dt="2023-06-14T12:50:21.925" v="163"/>
          <ac:picMkLst>
            <pc:docMk/>
            <pc:sldMk cId="2341001669" sldId="2072"/>
            <ac:picMk id="19" creationId="{609B39A9-E2D0-701A-2C60-54B92CE35F36}"/>
          </ac:picMkLst>
        </pc:picChg>
        <pc:picChg chg="mod">
          <ac:chgData name="Kümmerle, Markus" userId="edb588ad-b118-44cb-93b6-335b967c9009" providerId="ADAL" clId="{B82CC40D-97D3-4F7D-9D76-D5107F3005F0}" dt="2023-06-14T12:50:21.925" v="163"/>
          <ac:picMkLst>
            <pc:docMk/>
            <pc:sldMk cId="2341001669" sldId="2072"/>
            <ac:picMk id="20" creationId="{D38FB617-D065-5510-3CC3-590A267E300B}"/>
          </ac:picMkLst>
        </pc:picChg>
        <pc:picChg chg="mod">
          <ac:chgData name="Kümmerle, Markus" userId="edb588ad-b118-44cb-93b6-335b967c9009" providerId="ADAL" clId="{B82CC40D-97D3-4F7D-9D76-D5107F3005F0}" dt="2023-06-14T12:50:21.925" v="163"/>
          <ac:picMkLst>
            <pc:docMk/>
            <pc:sldMk cId="2341001669" sldId="2072"/>
            <ac:picMk id="21" creationId="{F8C60284-8D51-E5B5-C4C3-E85C59E0F564}"/>
          </ac:picMkLst>
        </pc:picChg>
        <pc:picChg chg="mod">
          <ac:chgData name="Kümmerle, Markus" userId="edb588ad-b118-44cb-93b6-335b967c9009" providerId="ADAL" clId="{B82CC40D-97D3-4F7D-9D76-D5107F3005F0}" dt="2023-06-14T12:50:21.925" v="163"/>
          <ac:picMkLst>
            <pc:docMk/>
            <pc:sldMk cId="2341001669" sldId="2072"/>
            <ac:picMk id="22" creationId="{21BCF608-0AF8-DC41-4283-8CE9FDE60D89}"/>
          </ac:picMkLst>
        </pc:picChg>
        <pc:picChg chg="mod">
          <ac:chgData name="Kümmerle, Markus" userId="edb588ad-b118-44cb-93b6-335b967c9009" providerId="ADAL" clId="{B82CC40D-97D3-4F7D-9D76-D5107F3005F0}" dt="2023-06-14T12:50:21.925" v="163"/>
          <ac:picMkLst>
            <pc:docMk/>
            <pc:sldMk cId="2341001669" sldId="2072"/>
            <ac:picMk id="23" creationId="{6B286A13-4070-CB04-63FF-129836E27321}"/>
          </ac:picMkLst>
        </pc:picChg>
        <pc:picChg chg="mod">
          <ac:chgData name="Kümmerle, Markus" userId="edb588ad-b118-44cb-93b6-335b967c9009" providerId="ADAL" clId="{B82CC40D-97D3-4F7D-9D76-D5107F3005F0}" dt="2023-06-14T12:50:21.925" v="163"/>
          <ac:picMkLst>
            <pc:docMk/>
            <pc:sldMk cId="2341001669" sldId="2072"/>
            <ac:picMk id="24" creationId="{FEEF30BD-8A98-5FF9-0ACA-F74FD51CF837}"/>
          </ac:picMkLst>
        </pc:picChg>
        <pc:picChg chg="mod">
          <ac:chgData name="Kümmerle, Markus" userId="edb588ad-b118-44cb-93b6-335b967c9009" providerId="ADAL" clId="{B82CC40D-97D3-4F7D-9D76-D5107F3005F0}" dt="2023-06-14T12:50:21.925" v="163"/>
          <ac:picMkLst>
            <pc:docMk/>
            <pc:sldMk cId="2341001669" sldId="2072"/>
            <ac:picMk id="25" creationId="{54ADCA74-FD40-C044-C014-11D132317A4C}"/>
          </ac:picMkLst>
        </pc:picChg>
        <pc:picChg chg="mod">
          <ac:chgData name="Kümmerle, Markus" userId="edb588ad-b118-44cb-93b6-335b967c9009" providerId="ADAL" clId="{B82CC40D-97D3-4F7D-9D76-D5107F3005F0}" dt="2023-06-14T12:50:21.925" v="163"/>
          <ac:picMkLst>
            <pc:docMk/>
            <pc:sldMk cId="2341001669" sldId="2072"/>
            <ac:picMk id="26" creationId="{44E38CC1-7079-625F-2D3E-91A13060CA53}"/>
          </ac:picMkLst>
        </pc:picChg>
        <pc:picChg chg="mod">
          <ac:chgData name="Kümmerle, Markus" userId="edb588ad-b118-44cb-93b6-335b967c9009" providerId="ADAL" clId="{B82CC40D-97D3-4F7D-9D76-D5107F3005F0}" dt="2023-06-14T12:50:21.925" v="163"/>
          <ac:picMkLst>
            <pc:docMk/>
            <pc:sldMk cId="2341001669" sldId="2072"/>
            <ac:picMk id="27" creationId="{B5970FF9-38E7-D647-9A04-DD67543810FA}"/>
          </ac:picMkLst>
        </pc:picChg>
        <pc:picChg chg="mod">
          <ac:chgData name="Kümmerle, Markus" userId="edb588ad-b118-44cb-93b6-335b967c9009" providerId="ADAL" clId="{B82CC40D-97D3-4F7D-9D76-D5107F3005F0}" dt="2023-06-14T12:50:21.925" v="163"/>
          <ac:picMkLst>
            <pc:docMk/>
            <pc:sldMk cId="2341001669" sldId="2072"/>
            <ac:picMk id="28" creationId="{F010C735-5725-47AF-5AB0-8E98578B76D0}"/>
          </ac:picMkLst>
        </pc:picChg>
      </pc:sldChg>
      <pc:sldChg chg="add del">
        <pc:chgData name="Kümmerle, Markus" userId="edb588ad-b118-44cb-93b6-335b967c9009" providerId="ADAL" clId="{B82CC40D-97D3-4F7D-9D76-D5107F3005F0}" dt="2023-06-14T12:49:30.142" v="118" actId="2696"/>
        <pc:sldMkLst>
          <pc:docMk/>
          <pc:sldMk cId="2693990293" sldId="2072"/>
        </pc:sldMkLst>
      </pc:sldChg>
      <pc:sldChg chg="addSp delSp modSp add mod">
        <pc:chgData name="Kümmerle, Markus" userId="edb588ad-b118-44cb-93b6-335b967c9009" providerId="ADAL" clId="{B82CC40D-97D3-4F7D-9D76-D5107F3005F0}" dt="2023-06-15T08:08:10.183" v="462" actId="20577"/>
        <pc:sldMkLst>
          <pc:docMk/>
          <pc:sldMk cId="543694237" sldId="2073"/>
        </pc:sldMkLst>
        <pc:spChg chg="mod">
          <ac:chgData name="Kümmerle, Markus" userId="edb588ad-b118-44cb-93b6-335b967c9009" providerId="ADAL" clId="{B82CC40D-97D3-4F7D-9D76-D5107F3005F0}" dt="2023-06-14T12:47:49.644" v="48" actId="948"/>
          <ac:spMkLst>
            <pc:docMk/>
            <pc:sldMk cId="543694237" sldId="2073"/>
            <ac:spMk id="2" creationId="{522AAE0A-A4E7-EAE3-A17A-A6536C3CE595}"/>
          </ac:spMkLst>
        </pc:spChg>
        <pc:spChg chg="del">
          <ac:chgData name="Kümmerle, Markus" userId="edb588ad-b118-44cb-93b6-335b967c9009" providerId="ADAL" clId="{B82CC40D-97D3-4F7D-9D76-D5107F3005F0}" dt="2023-06-14T12:46:55.598" v="4" actId="478"/>
          <ac:spMkLst>
            <pc:docMk/>
            <pc:sldMk cId="543694237" sldId="2073"/>
            <ac:spMk id="3" creationId="{45FA1B7E-7A42-C30C-631A-87B5B2844170}"/>
          </ac:spMkLst>
        </pc:spChg>
        <pc:spChg chg="add mod">
          <ac:chgData name="Kümmerle, Markus" userId="edb588ad-b118-44cb-93b6-335b967c9009" providerId="ADAL" clId="{B82CC40D-97D3-4F7D-9D76-D5107F3005F0}" dt="2023-06-15T08:07:49.176" v="458" actId="20577"/>
          <ac:spMkLst>
            <pc:docMk/>
            <pc:sldMk cId="543694237" sldId="2073"/>
            <ac:spMk id="5" creationId="{A5C80667-51CB-7E14-F4B9-2EBC96701214}"/>
          </ac:spMkLst>
        </pc:spChg>
        <pc:spChg chg="add mod">
          <ac:chgData name="Kümmerle, Markus" userId="edb588ad-b118-44cb-93b6-335b967c9009" providerId="ADAL" clId="{B82CC40D-97D3-4F7D-9D76-D5107F3005F0}" dt="2023-06-15T08:07:34.303" v="456" actId="20577"/>
          <ac:spMkLst>
            <pc:docMk/>
            <pc:sldMk cId="543694237" sldId="2073"/>
            <ac:spMk id="6" creationId="{A4A5CEEE-0A21-725B-A052-E4C2C259ED96}"/>
          </ac:spMkLst>
        </pc:spChg>
        <pc:spChg chg="add mod">
          <ac:chgData name="Kümmerle, Markus" userId="edb588ad-b118-44cb-93b6-335b967c9009" providerId="ADAL" clId="{B82CC40D-97D3-4F7D-9D76-D5107F3005F0}" dt="2023-06-15T08:07:25.399" v="454" actId="20577"/>
          <ac:spMkLst>
            <pc:docMk/>
            <pc:sldMk cId="543694237" sldId="2073"/>
            <ac:spMk id="7" creationId="{75A61578-B26F-4CF4-D813-9EE7B6DC484A}"/>
          </ac:spMkLst>
        </pc:spChg>
        <pc:spChg chg="add mod">
          <ac:chgData name="Kümmerle, Markus" userId="edb588ad-b118-44cb-93b6-335b967c9009" providerId="ADAL" clId="{B82CC40D-97D3-4F7D-9D76-D5107F3005F0}" dt="2023-06-15T08:08:10.183" v="462" actId="20577"/>
          <ac:spMkLst>
            <pc:docMk/>
            <pc:sldMk cId="543694237" sldId="2073"/>
            <ac:spMk id="13" creationId="{82FF4841-D916-AE2D-2D78-F51D7204BB48}"/>
          </ac:spMkLst>
        </pc:spChg>
        <pc:spChg chg="add mod">
          <ac:chgData name="Kümmerle, Markus" userId="edb588ad-b118-44cb-93b6-335b967c9009" providerId="ADAL" clId="{B82CC40D-97D3-4F7D-9D76-D5107F3005F0}" dt="2023-06-14T12:47:16.234" v="6" actId="2711"/>
          <ac:spMkLst>
            <pc:docMk/>
            <pc:sldMk cId="543694237" sldId="2073"/>
            <ac:spMk id="16" creationId="{28CD0476-B696-F301-5AB5-A2FC9F46BCDA}"/>
          </ac:spMkLst>
        </pc:spChg>
        <pc:spChg chg="add del mod modVis">
          <ac:chgData name="Kümmerle, Markus" userId="edb588ad-b118-44cb-93b6-335b967c9009" providerId="ADAL" clId="{B82CC40D-97D3-4F7D-9D76-D5107F3005F0}" dt="2023-06-14T12:47:46.168" v="31"/>
          <ac:spMkLst>
            <pc:docMk/>
            <pc:sldMk cId="543694237" sldId="2073"/>
            <ac:spMk id="19" creationId="{53AF17E3-7AF6-6AF0-80AE-D3E23A0178BD}"/>
          </ac:spMkLst>
        </pc:spChg>
        <pc:spChg chg="add del mod modVis">
          <ac:chgData name="Kümmerle, Markus" userId="edb588ad-b118-44cb-93b6-335b967c9009" providerId="ADAL" clId="{B82CC40D-97D3-4F7D-9D76-D5107F3005F0}" dt="2023-06-14T12:47:49.692" v="71"/>
          <ac:spMkLst>
            <pc:docMk/>
            <pc:sldMk cId="543694237" sldId="2073"/>
            <ac:spMk id="21" creationId="{E690BD3E-4773-4C60-C293-B6522B426C36}"/>
          </ac:spMkLst>
        </pc:spChg>
        <pc:graphicFrameChg chg="add mod ord modVis replST">
          <ac:chgData name="Kümmerle, Markus" userId="edb588ad-b118-44cb-93b6-335b967c9009" providerId="ADAL" clId="{B82CC40D-97D3-4F7D-9D76-D5107F3005F0}" dt="2023-06-14T12:47:49.695" v="73"/>
          <ac:graphicFrameMkLst>
            <pc:docMk/>
            <pc:sldMk cId="543694237" sldId="2073"/>
            <ac:graphicFrameMk id="20" creationId="{9268DDC5-C4D9-3894-F61E-23421673DAE2}"/>
          </ac:graphicFrameMkLst>
        </pc:graphicFrameChg>
        <pc:picChg chg="add mod">
          <ac:chgData name="Kümmerle, Markus" userId="edb588ad-b118-44cb-93b6-335b967c9009" providerId="ADAL" clId="{B82CC40D-97D3-4F7D-9D76-D5107F3005F0}" dt="2023-06-14T12:46:56.812" v="5"/>
          <ac:picMkLst>
            <pc:docMk/>
            <pc:sldMk cId="543694237" sldId="2073"/>
            <ac:picMk id="4" creationId="{00C436EE-9BA6-4110-84D3-EA04130B10BF}"/>
          </ac:picMkLst>
        </pc:picChg>
        <pc:picChg chg="add mod">
          <ac:chgData name="Kümmerle, Markus" userId="edb588ad-b118-44cb-93b6-335b967c9009" providerId="ADAL" clId="{B82CC40D-97D3-4F7D-9D76-D5107F3005F0}" dt="2023-06-14T12:46:56.812" v="5"/>
          <ac:picMkLst>
            <pc:docMk/>
            <pc:sldMk cId="543694237" sldId="2073"/>
            <ac:picMk id="8" creationId="{209CB41D-7A6E-8586-2BCE-65195C164E61}"/>
          </ac:picMkLst>
        </pc:picChg>
        <pc:picChg chg="add mod">
          <ac:chgData name="Kümmerle, Markus" userId="edb588ad-b118-44cb-93b6-335b967c9009" providerId="ADAL" clId="{B82CC40D-97D3-4F7D-9D76-D5107F3005F0}" dt="2023-06-14T12:46:56.812" v="5"/>
          <ac:picMkLst>
            <pc:docMk/>
            <pc:sldMk cId="543694237" sldId="2073"/>
            <ac:picMk id="9" creationId="{780EC63C-7E20-93E3-8522-8E845C0487BC}"/>
          </ac:picMkLst>
        </pc:picChg>
        <pc:picChg chg="add mod">
          <ac:chgData name="Kümmerle, Markus" userId="edb588ad-b118-44cb-93b6-335b967c9009" providerId="ADAL" clId="{B82CC40D-97D3-4F7D-9D76-D5107F3005F0}" dt="2023-06-14T12:46:56.812" v="5"/>
          <ac:picMkLst>
            <pc:docMk/>
            <pc:sldMk cId="543694237" sldId="2073"/>
            <ac:picMk id="15" creationId="{03C28D74-8073-7849-D43C-8CC38E0E7900}"/>
          </ac:picMkLst>
        </pc:picChg>
        <pc:picChg chg="add mod">
          <ac:chgData name="Kümmerle, Markus" userId="edb588ad-b118-44cb-93b6-335b967c9009" providerId="ADAL" clId="{B82CC40D-97D3-4F7D-9D76-D5107F3005F0}" dt="2023-06-14T12:46:56.812" v="5"/>
          <ac:picMkLst>
            <pc:docMk/>
            <pc:sldMk cId="543694237" sldId="2073"/>
            <ac:picMk id="18" creationId="{779328AA-5889-87F6-32AC-1966B37C4847}"/>
          </ac:picMkLst>
        </pc:picChg>
        <pc:cxnChg chg="add mod">
          <ac:chgData name="Kümmerle, Markus" userId="edb588ad-b118-44cb-93b6-335b967c9009" providerId="ADAL" clId="{B82CC40D-97D3-4F7D-9D76-D5107F3005F0}" dt="2023-06-14T12:46:56.812" v="5"/>
          <ac:cxnSpMkLst>
            <pc:docMk/>
            <pc:sldMk cId="543694237" sldId="2073"/>
            <ac:cxnSpMk id="10" creationId="{4CFCDF77-F7BB-5857-6293-6D2134F1E062}"/>
          </ac:cxnSpMkLst>
        </pc:cxnChg>
        <pc:cxnChg chg="add mod">
          <ac:chgData name="Kümmerle, Markus" userId="edb588ad-b118-44cb-93b6-335b967c9009" providerId="ADAL" clId="{B82CC40D-97D3-4F7D-9D76-D5107F3005F0}" dt="2023-06-14T12:46:56.812" v="5"/>
          <ac:cxnSpMkLst>
            <pc:docMk/>
            <pc:sldMk cId="543694237" sldId="2073"/>
            <ac:cxnSpMk id="11" creationId="{0D1D6DE6-764C-2C4E-E105-10CA6A7B73CD}"/>
          </ac:cxnSpMkLst>
        </pc:cxnChg>
        <pc:cxnChg chg="add mod">
          <ac:chgData name="Kümmerle, Markus" userId="edb588ad-b118-44cb-93b6-335b967c9009" providerId="ADAL" clId="{B82CC40D-97D3-4F7D-9D76-D5107F3005F0}" dt="2023-06-14T12:46:56.812" v="5"/>
          <ac:cxnSpMkLst>
            <pc:docMk/>
            <pc:sldMk cId="543694237" sldId="2073"/>
            <ac:cxnSpMk id="12" creationId="{187D71C0-A903-D394-DB58-9F25ACDDD784}"/>
          </ac:cxnSpMkLst>
        </pc:cxnChg>
        <pc:cxnChg chg="add mod">
          <ac:chgData name="Kümmerle, Markus" userId="edb588ad-b118-44cb-93b6-335b967c9009" providerId="ADAL" clId="{B82CC40D-97D3-4F7D-9D76-D5107F3005F0}" dt="2023-06-14T12:46:56.812" v="5"/>
          <ac:cxnSpMkLst>
            <pc:docMk/>
            <pc:sldMk cId="543694237" sldId="2073"/>
            <ac:cxnSpMk id="14" creationId="{806437AF-074A-CE8C-636E-1D2C65106FF5}"/>
          </ac:cxnSpMkLst>
        </pc:cxnChg>
        <pc:cxnChg chg="add mod">
          <ac:chgData name="Kümmerle, Markus" userId="edb588ad-b118-44cb-93b6-335b967c9009" providerId="ADAL" clId="{B82CC40D-97D3-4F7D-9D76-D5107F3005F0}" dt="2023-06-14T12:46:56.812" v="5"/>
          <ac:cxnSpMkLst>
            <pc:docMk/>
            <pc:sldMk cId="543694237" sldId="2073"/>
            <ac:cxnSpMk id="17" creationId="{DBADF127-52B3-E998-C1D3-D0C649FD1787}"/>
          </ac:cxnSpMkLst>
        </pc:cxnChg>
      </pc:sldChg>
      <pc:sldChg chg="addSp delSp modSp add mod">
        <pc:chgData name="Kümmerle, Markus" userId="edb588ad-b118-44cb-93b6-335b967c9009" providerId="ADAL" clId="{B82CC40D-97D3-4F7D-9D76-D5107F3005F0}" dt="2023-06-15T11:12:42.968" v="1066" actId="1076"/>
        <pc:sldMkLst>
          <pc:docMk/>
          <pc:sldMk cId="1782414986" sldId="2074"/>
        </pc:sldMkLst>
        <pc:spChg chg="mod">
          <ac:chgData name="Kümmerle, Markus" userId="edb588ad-b118-44cb-93b6-335b967c9009" providerId="ADAL" clId="{B82CC40D-97D3-4F7D-9D76-D5107F3005F0}" dt="2023-06-15T08:16:09.021" v="587" actId="948"/>
          <ac:spMkLst>
            <pc:docMk/>
            <pc:sldMk cId="1782414986" sldId="2074"/>
            <ac:spMk id="2" creationId="{522AAE0A-A4E7-EAE3-A17A-A6536C3CE595}"/>
          </ac:spMkLst>
        </pc:spChg>
        <pc:spChg chg="del">
          <ac:chgData name="Kümmerle, Markus" userId="edb588ad-b118-44cb-93b6-335b967c9009" providerId="ADAL" clId="{B82CC40D-97D3-4F7D-9D76-D5107F3005F0}" dt="2023-06-14T12:55:08.902" v="255" actId="478"/>
          <ac:spMkLst>
            <pc:docMk/>
            <pc:sldMk cId="1782414986" sldId="2074"/>
            <ac:spMk id="3" creationId="{45FA1B7E-7A42-C30C-631A-87B5B2844170}"/>
          </ac:spMkLst>
        </pc:spChg>
        <pc:spChg chg="add mod">
          <ac:chgData name="Kümmerle, Markus" userId="edb588ad-b118-44cb-93b6-335b967c9009" providerId="ADAL" clId="{B82CC40D-97D3-4F7D-9D76-D5107F3005F0}" dt="2023-06-15T08:15:31.656" v="468" actId="20577"/>
          <ac:spMkLst>
            <pc:docMk/>
            <pc:sldMk cId="1782414986" sldId="2074"/>
            <ac:spMk id="4" creationId="{13B22C67-964E-3FCC-8EE2-8BF17CC879BA}"/>
          </ac:spMkLst>
        </pc:spChg>
        <pc:spChg chg="add del mod modVis">
          <ac:chgData name="Kümmerle, Markus" userId="edb588ad-b118-44cb-93b6-335b967c9009" providerId="ADAL" clId="{B82CC40D-97D3-4F7D-9D76-D5107F3005F0}" dt="2023-06-15T08:15:55.595" v="493"/>
          <ac:spMkLst>
            <pc:docMk/>
            <pc:sldMk cId="1782414986" sldId="2074"/>
            <ac:spMk id="6" creationId="{8C4018DF-6E86-60C6-1B3C-6C7A67B35F06}"/>
          </ac:spMkLst>
        </pc:spChg>
        <pc:spChg chg="add del mod modVis">
          <ac:chgData name="Kümmerle, Markus" userId="edb588ad-b118-44cb-93b6-335b967c9009" providerId="ADAL" clId="{B82CC40D-97D3-4F7D-9D76-D5107F3005F0}" dt="2023-06-15T08:16:01.959" v="542"/>
          <ac:spMkLst>
            <pc:docMk/>
            <pc:sldMk cId="1782414986" sldId="2074"/>
            <ac:spMk id="8" creationId="{1B9A3543-72F2-3F76-BCBB-9A1F8E2AEC2E}"/>
          </ac:spMkLst>
        </pc:spChg>
        <pc:spChg chg="add del mod modVis">
          <ac:chgData name="Kümmerle, Markus" userId="edb588ad-b118-44cb-93b6-335b967c9009" providerId="ADAL" clId="{B82CC40D-97D3-4F7D-9D76-D5107F3005F0}" dt="2023-06-15T08:16:03.813" v="569"/>
          <ac:spMkLst>
            <pc:docMk/>
            <pc:sldMk cId="1782414986" sldId="2074"/>
            <ac:spMk id="9" creationId="{64FFB843-EB42-C249-5452-0A2B289FF129}"/>
          </ac:spMkLst>
        </pc:spChg>
        <pc:spChg chg="add del mod modVis">
          <ac:chgData name="Kümmerle, Markus" userId="edb588ad-b118-44cb-93b6-335b967c9009" providerId="ADAL" clId="{B82CC40D-97D3-4F7D-9D76-D5107F3005F0}" dt="2023-06-15T08:16:09.071" v="610"/>
          <ac:spMkLst>
            <pc:docMk/>
            <pc:sldMk cId="1782414986" sldId="2074"/>
            <ac:spMk id="10" creationId="{8F9D919F-529A-2383-2792-662A39918705}"/>
          </ac:spMkLst>
        </pc:spChg>
        <pc:graphicFrameChg chg="add mod ord modVis replST">
          <ac:chgData name="Kümmerle, Markus" userId="edb588ad-b118-44cb-93b6-335b967c9009" providerId="ADAL" clId="{B82CC40D-97D3-4F7D-9D76-D5107F3005F0}" dt="2023-06-15T08:16:09.073" v="612"/>
          <ac:graphicFrameMkLst>
            <pc:docMk/>
            <pc:sldMk cId="1782414986" sldId="2074"/>
            <ac:graphicFrameMk id="7" creationId="{9A898F6F-D38C-401D-1F06-FD0B82741307}"/>
          </ac:graphicFrameMkLst>
        </pc:graphicFrameChg>
        <pc:picChg chg="add del mod">
          <ac:chgData name="Kümmerle, Markus" userId="edb588ad-b118-44cb-93b6-335b967c9009" providerId="ADAL" clId="{B82CC40D-97D3-4F7D-9D76-D5107F3005F0}" dt="2023-06-15T11:12:29.242" v="1059" actId="478"/>
          <ac:picMkLst>
            <pc:docMk/>
            <pc:sldMk cId="1782414986" sldId="2074"/>
            <ac:picMk id="5" creationId="{58105C6E-1E2D-B9BD-159E-4D88F82B74D9}"/>
          </ac:picMkLst>
        </pc:picChg>
        <pc:picChg chg="add mod">
          <ac:chgData name="Kümmerle, Markus" userId="edb588ad-b118-44cb-93b6-335b967c9009" providerId="ADAL" clId="{B82CC40D-97D3-4F7D-9D76-D5107F3005F0}" dt="2023-06-15T11:12:42.968" v="1066" actId="1076"/>
          <ac:picMkLst>
            <pc:docMk/>
            <pc:sldMk cId="1782414986" sldId="2074"/>
            <ac:picMk id="6" creationId="{840702DD-1E23-1573-2236-8272740C46DE}"/>
          </ac:picMkLst>
        </pc:picChg>
      </pc:sldChg>
      <pc:sldChg chg="addSp delSp modSp add mod">
        <pc:chgData name="Kümmerle, Markus" userId="edb588ad-b118-44cb-93b6-335b967c9009" providerId="ADAL" clId="{B82CC40D-97D3-4F7D-9D76-D5107F3005F0}" dt="2023-06-15T08:19:48.206" v="638"/>
        <pc:sldMkLst>
          <pc:docMk/>
          <pc:sldMk cId="3203642395" sldId="2075"/>
        </pc:sldMkLst>
        <pc:spChg chg="mod">
          <ac:chgData name="Kümmerle, Markus" userId="edb588ad-b118-44cb-93b6-335b967c9009" providerId="ADAL" clId="{B82CC40D-97D3-4F7D-9D76-D5107F3005F0}" dt="2023-06-14T12:51:57.391" v="173" actId="948"/>
          <ac:spMkLst>
            <pc:docMk/>
            <pc:sldMk cId="3203642395" sldId="2075"/>
            <ac:spMk id="2" creationId="{522AAE0A-A4E7-EAE3-A17A-A6536C3CE595}"/>
          </ac:spMkLst>
        </pc:spChg>
        <pc:spChg chg="del">
          <ac:chgData name="Kümmerle, Markus" userId="edb588ad-b118-44cb-93b6-335b967c9009" providerId="ADAL" clId="{B82CC40D-97D3-4F7D-9D76-D5107F3005F0}" dt="2023-06-14T12:51:34.140" v="168" actId="478"/>
          <ac:spMkLst>
            <pc:docMk/>
            <pc:sldMk cId="3203642395" sldId="2075"/>
            <ac:spMk id="3" creationId="{45FA1B7E-7A42-C30C-631A-87B5B2844170}"/>
          </ac:spMkLst>
        </pc:spChg>
        <pc:spChg chg="add del mod">
          <ac:chgData name="Kümmerle, Markus" userId="edb588ad-b118-44cb-93b6-335b967c9009" providerId="ADAL" clId="{B82CC40D-97D3-4F7D-9D76-D5107F3005F0}" dt="2023-06-15T08:19:47.526" v="637" actId="478"/>
          <ac:spMkLst>
            <pc:docMk/>
            <pc:sldMk cId="3203642395" sldId="2075"/>
            <ac:spMk id="4" creationId="{659BA6F9-DEA1-73AA-1002-310BC55B360D}"/>
          </ac:spMkLst>
        </pc:spChg>
        <pc:spChg chg="add del mod">
          <ac:chgData name="Kümmerle, Markus" userId="edb588ad-b118-44cb-93b6-335b967c9009" providerId="ADAL" clId="{B82CC40D-97D3-4F7D-9D76-D5107F3005F0}" dt="2023-06-15T08:19:47.526" v="637" actId="478"/>
          <ac:spMkLst>
            <pc:docMk/>
            <pc:sldMk cId="3203642395" sldId="2075"/>
            <ac:spMk id="5" creationId="{99D40539-4601-2907-3F76-27FE3581F142}"/>
          </ac:spMkLst>
        </pc:spChg>
        <pc:spChg chg="add del mod">
          <ac:chgData name="Kümmerle, Markus" userId="edb588ad-b118-44cb-93b6-335b967c9009" providerId="ADAL" clId="{B82CC40D-97D3-4F7D-9D76-D5107F3005F0}" dt="2023-06-15T08:19:47.526" v="637" actId="478"/>
          <ac:spMkLst>
            <pc:docMk/>
            <pc:sldMk cId="3203642395" sldId="2075"/>
            <ac:spMk id="6" creationId="{46DC88D0-236D-330E-2964-D3AA5C7F9ACE}"/>
          </ac:spMkLst>
        </pc:spChg>
        <pc:spChg chg="add del mod">
          <ac:chgData name="Kümmerle, Markus" userId="edb588ad-b118-44cb-93b6-335b967c9009" providerId="ADAL" clId="{B82CC40D-97D3-4F7D-9D76-D5107F3005F0}" dt="2023-06-15T08:19:47.526" v="637" actId="478"/>
          <ac:spMkLst>
            <pc:docMk/>
            <pc:sldMk cId="3203642395" sldId="2075"/>
            <ac:spMk id="7" creationId="{E7C49420-32A7-F00C-AC3E-54CD4761D39F}"/>
          </ac:spMkLst>
        </pc:spChg>
        <pc:spChg chg="add del mod">
          <ac:chgData name="Kümmerle, Markus" userId="edb588ad-b118-44cb-93b6-335b967c9009" providerId="ADAL" clId="{B82CC40D-97D3-4F7D-9D76-D5107F3005F0}" dt="2023-06-15T08:19:47.526" v="637" actId="478"/>
          <ac:spMkLst>
            <pc:docMk/>
            <pc:sldMk cId="3203642395" sldId="2075"/>
            <ac:spMk id="8" creationId="{1241844E-7FEE-5D3D-398E-4E080EAE30D4}"/>
          </ac:spMkLst>
        </pc:spChg>
        <pc:spChg chg="add del mod">
          <ac:chgData name="Kümmerle, Markus" userId="edb588ad-b118-44cb-93b6-335b967c9009" providerId="ADAL" clId="{B82CC40D-97D3-4F7D-9D76-D5107F3005F0}" dt="2023-06-15T08:19:47.526" v="637" actId="478"/>
          <ac:spMkLst>
            <pc:docMk/>
            <pc:sldMk cId="3203642395" sldId="2075"/>
            <ac:spMk id="9" creationId="{C063C79D-D9C5-7D0B-5EBE-20D765085E37}"/>
          </ac:spMkLst>
        </pc:spChg>
        <pc:spChg chg="add del mod">
          <ac:chgData name="Kümmerle, Markus" userId="edb588ad-b118-44cb-93b6-335b967c9009" providerId="ADAL" clId="{B82CC40D-97D3-4F7D-9D76-D5107F3005F0}" dt="2023-06-15T08:19:47.526" v="637" actId="478"/>
          <ac:spMkLst>
            <pc:docMk/>
            <pc:sldMk cId="3203642395" sldId="2075"/>
            <ac:spMk id="10" creationId="{3AAC57A4-3844-80B7-0A66-891F17B9C1B0}"/>
          </ac:spMkLst>
        </pc:spChg>
        <pc:spChg chg="add del mod">
          <ac:chgData name="Kümmerle, Markus" userId="edb588ad-b118-44cb-93b6-335b967c9009" providerId="ADAL" clId="{B82CC40D-97D3-4F7D-9D76-D5107F3005F0}" dt="2023-06-15T08:19:47.526" v="637" actId="478"/>
          <ac:spMkLst>
            <pc:docMk/>
            <pc:sldMk cId="3203642395" sldId="2075"/>
            <ac:spMk id="11" creationId="{1B779CBA-3D09-C7C6-CB41-9C9DFBAC1758}"/>
          </ac:spMkLst>
        </pc:spChg>
        <pc:spChg chg="add del mod modVis">
          <ac:chgData name="Kümmerle, Markus" userId="edb588ad-b118-44cb-93b6-335b967c9009" providerId="ADAL" clId="{B82CC40D-97D3-4F7D-9D76-D5107F3005F0}" dt="2023-06-14T12:51:57.430" v="196"/>
          <ac:spMkLst>
            <pc:docMk/>
            <pc:sldMk cId="3203642395" sldId="2075"/>
            <ac:spMk id="12" creationId="{B6243BFA-2BE7-DE52-422D-B810D74F50B6}"/>
          </ac:spMkLst>
        </pc:spChg>
        <pc:spChg chg="add mod">
          <ac:chgData name="Kümmerle, Markus" userId="edb588ad-b118-44cb-93b6-335b967c9009" providerId="ADAL" clId="{B82CC40D-97D3-4F7D-9D76-D5107F3005F0}" dt="2023-06-15T08:19:48.206" v="638"/>
          <ac:spMkLst>
            <pc:docMk/>
            <pc:sldMk cId="3203642395" sldId="2075"/>
            <ac:spMk id="14" creationId="{3502CCC4-83CD-D38D-1443-2A938F6E9D1F}"/>
          </ac:spMkLst>
        </pc:spChg>
        <pc:spChg chg="add mod">
          <ac:chgData name="Kümmerle, Markus" userId="edb588ad-b118-44cb-93b6-335b967c9009" providerId="ADAL" clId="{B82CC40D-97D3-4F7D-9D76-D5107F3005F0}" dt="2023-06-15T08:19:48.206" v="638"/>
          <ac:spMkLst>
            <pc:docMk/>
            <pc:sldMk cId="3203642395" sldId="2075"/>
            <ac:spMk id="15" creationId="{499542B1-FC93-AFFE-D2C6-90657E1E1C95}"/>
          </ac:spMkLst>
        </pc:spChg>
        <pc:spChg chg="add mod">
          <ac:chgData name="Kümmerle, Markus" userId="edb588ad-b118-44cb-93b6-335b967c9009" providerId="ADAL" clId="{B82CC40D-97D3-4F7D-9D76-D5107F3005F0}" dt="2023-06-15T08:19:48.206" v="638"/>
          <ac:spMkLst>
            <pc:docMk/>
            <pc:sldMk cId="3203642395" sldId="2075"/>
            <ac:spMk id="16" creationId="{1866EC8C-F9CD-D044-2A3B-687E27A04729}"/>
          </ac:spMkLst>
        </pc:spChg>
        <pc:spChg chg="add mod">
          <ac:chgData name="Kümmerle, Markus" userId="edb588ad-b118-44cb-93b6-335b967c9009" providerId="ADAL" clId="{B82CC40D-97D3-4F7D-9D76-D5107F3005F0}" dt="2023-06-15T08:19:48.206" v="638"/>
          <ac:spMkLst>
            <pc:docMk/>
            <pc:sldMk cId="3203642395" sldId="2075"/>
            <ac:spMk id="17" creationId="{6B162F3C-6835-5030-D530-3FA6CD404F52}"/>
          </ac:spMkLst>
        </pc:spChg>
        <pc:spChg chg="add mod">
          <ac:chgData name="Kümmerle, Markus" userId="edb588ad-b118-44cb-93b6-335b967c9009" providerId="ADAL" clId="{B82CC40D-97D3-4F7D-9D76-D5107F3005F0}" dt="2023-06-15T08:19:48.206" v="638"/>
          <ac:spMkLst>
            <pc:docMk/>
            <pc:sldMk cId="3203642395" sldId="2075"/>
            <ac:spMk id="18" creationId="{0410954F-0A3C-90EA-B2DC-30BFB815D378}"/>
          </ac:spMkLst>
        </pc:spChg>
        <pc:spChg chg="add mod">
          <ac:chgData name="Kümmerle, Markus" userId="edb588ad-b118-44cb-93b6-335b967c9009" providerId="ADAL" clId="{B82CC40D-97D3-4F7D-9D76-D5107F3005F0}" dt="2023-06-15T08:19:48.206" v="638"/>
          <ac:spMkLst>
            <pc:docMk/>
            <pc:sldMk cId="3203642395" sldId="2075"/>
            <ac:spMk id="19" creationId="{F2487BE1-0C49-FC8D-B29B-20F133C7C5B2}"/>
          </ac:spMkLst>
        </pc:spChg>
        <pc:spChg chg="add mod">
          <ac:chgData name="Kümmerle, Markus" userId="edb588ad-b118-44cb-93b6-335b967c9009" providerId="ADAL" clId="{B82CC40D-97D3-4F7D-9D76-D5107F3005F0}" dt="2023-06-15T08:19:48.206" v="638"/>
          <ac:spMkLst>
            <pc:docMk/>
            <pc:sldMk cId="3203642395" sldId="2075"/>
            <ac:spMk id="20" creationId="{FA3714B3-0F76-3FC8-4A2B-088A3E47B8B1}"/>
          </ac:spMkLst>
        </pc:spChg>
        <pc:spChg chg="add mod">
          <ac:chgData name="Kümmerle, Markus" userId="edb588ad-b118-44cb-93b6-335b967c9009" providerId="ADAL" clId="{B82CC40D-97D3-4F7D-9D76-D5107F3005F0}" dt="2023-06-15T08:19:48.206" v="638"/>
          <ac:spMkLst>
            <pc:docMk/>
            <pc:sldMk cId="3203642395" sldId="2075"/>
            <ac:spMk id="21" creationId="{FD2F003C-1E08-39A5-4AF5-072A9BDF3219}"/>
          </ac:spMkLst>
        </pc:spChg>
        <pc:graphicFrameChg chg="add mod ord modVis replST">
          <ac:chgData name="Kümmerle, Markus" userId="edb588ad-b118-44cb-93b6-335b967c9009" providerId="ADAL" clId="{B82CC40D-97D3-4F7D-9D76-D5107F3005F0}" dt="2023-06-14T12:51:57.469" v="211"/>
          <ac:graphicFrameMkLst>
            <pc:docMk/>
            <pc:sldMk cId="3203642395" sldId="2075"/>
            <ac:graphicFrameMk id="13" creationId="{46060C58-8E09-15FA-2438-DAF29663B44E}"/>
          </ac:graphicFrameMkLst>
        </pc:graphicFrameChg>
      </pc:sldChg>
      <pc:sldChg chg="addSp delSp modSp add mod">
        <pc:chgData name="Kümmerle, Markus" userId="edb588ad-b118-44cb-93b6-335b967c9009" providerId="ADAL" clId="{B82CC40D-97D3-4F7D-9D76-D5107F3005F0}" dt="2023-06-15T08:17:47.117" v="631" actId="1037"/>
        <pc:sldMkLst>
          <pc:docMk/>
          <pc:sldMk cId="2111237129" sldId="2076"/>
        </pc:sldMkLst>
        <pc:spChg chg="mod">
          <ac:chgData name="Kümmerle, Markus" userId="edb588ad-b118-44cb-93b6-335b967c9009" providerId="ADAL" clId="{B82CC40D-97D3-4F7D-9D76-D5107F3005F0}" dt="2023-06-14T12:54:40.669" v="216" actId="948"/>
          <ac:spMkLst>
            <pc:docMk/>
            <pc:sldMk cId="2111237129" sldId="2076"/>
            <ac:spMk id="2" creationId="{522AAE0A-A4E7-EAE3-A17A-A6536C3CE595}"/>
          </ac:spMkLst>
        </pc:spChg>
        <pc:spChg chg="del">
          <ac:chgData name="Kümmerle, Markus" userId="edb588ad-b118-44cb-93b6-335b967c9009" providerId="ADAL" clId="{B82CC40D-97D3-4F7D-9D76-D5107F3005F0}" dt="2023-06-14T12:54:19.627" v="213" actId="478"/>
          <ac:spMkLst>
            <pc:docMk/>
            <pc:sldMk cId="2111237129" sldId="2076"/>
            <ac:spMk id="3" creationId="{45FA1B7E-7A42-C30C-631A-87B5B2844170}"/>
          </ac:spMkLst>
        </pc:spChg>
        <pc:spChg chg="add del mod modVis">
          <ac:chgData name="Kümmerle, Markus" userId="edb588ad-b118-44cb-93b6-335b967c9009" providerId="ADAL" clId="{B82CC40D-97D3-4F7D-9D76-D5107F3005F0}" dt="2023-06-14T12:54:40.707" v="239"/>
          <ac:spMkLst>
            <pc:docMk/>
            <pc:sldMk cId="2111237129" sldId="2076"/>
            <ac:spMk id="28" creationId="{4A0A0212-8FCD-B7F1-65CA-645D40BEB792}"/>
          </ac:spMkLst>
        </pc:spChg>
        <pc:spChg chg="add mod">
          <ac:chgData name="Kümmerle, Markus" userId="edb588ad-b118-44cb-93b6-335b967c9009" providerId="ADAL" clId="{B82CC40D-97D3-4F7D-9D76-D5107F3005F0}" dt="2023-06-15T08:17:47.117" v="631" actId="1037"/>
          <ac:spMkLst>
            <pc:docMk/>
            <pc:sldMk cId="2111237129" sldId="2076"/>
            <ac:spMk id="30" creationId="{AACEF43F-3121-5356-449A-B93A68CB0E11}"/>
          </ac:spMkLst>
        </pc:spChg>
        <pc:graphicFrameChg chg="add mod ord modVis replST">
          <ac:chgData name="Kümmerle, Markus" userId="edb588ad-b118-44cb-93b6-335b967c9009" providerId="ADAL" clId="{B82CC40D-97D3-4F7D-9D76-D5107F3005F0}" dt="2023-06-14T12:54:40.742" v="254"/>
          <ac:graphicFrameMkLst>
            <pc:docMk/>
            <pc:sldMk cId="2111237129" sldId="2076"/>
            <ac:graphicFrameMk id="29" creationId="{AC4A8D10-8CBE-8D35-CBC8-37202F6B7508}"/>
          </ac:graphicFrameMkLst>
        </pc:graphicFrameChg>
        <pc:picChg chg="add mod">
          <ac:chgData name="Kümmerle, Markus" userId="edb588ad-b118-44cb-93b6-335b967c9009" providerId="ADAL" clId="{B82CC40D-97D3-4F7D-9D76-D5107F3005F0}" dt="2023-06-14T12:54:28.780" v="214"/>
          <ac:picMkLst>
            <pc:docMk/>
            <pc:sldMk cId="2111237129" sldId="2076"/>
            <ac:picMk id="4" creationId="{BF79874D-9CB0-8A8F-48E8-5B17DD1C0C4F}"/>
          </ac:picMkLst>
        </pc:picChg>
        <pc:picChg chg="add mod">
          <ac:chgData name="Kümmerle, Markus" userId="edb588ad-b118-44cb-93b6-335b967c9009" providerId="ADAL" clId="{B82CC40D-97D3-4F7D-9D76-D5107F3005F0}" dt="2023-06-14T12:54:28.780" v="214"/>
          <ac:picMkLst>
            <pc:docMk/>
            <pc:sldMk cId="2111237129" sldId="2076"/>
            <ac:picMk id="5" creationId="{F1CA4C48-E52B-514D-E1E6-E9C6DC891105}"/>
          </ac:picMkLst>
        </pc:picChg>
        <pc:picChg chg="add mod">
          <ac:chgData name="Kümmerle, Markus" userId="edb588ad-b118-44cb-93b6-335b967c9009" providerId="ADAL" clId="{B82CC40D-97D3-4F7D-9D76-D5107F3005F0}" dt="2023-06-14T12:54:28.780" v="214"/>
          <ac:picMkLst>
            <pc:docMk/>
            <pc:sldMk cId="2111237129" sldId="2076"/>
            <ac:picMk id="6" creationId="{AF174E6E-68DF-6F45-1367-0D7C62B21AB7}"/>
          </ac:picMkLst>
        </pc:picChg>
        <pc:picChg chg="add mod">
          <ac:chgData name="Kümmerle, Markus" userId="edb588ad-b118-44cb-93b6-335b967c9009" providerId="ADAL" clId="{B82CC40D-97D3-4F7D-9D76-D5107F3005F0}" dt="2023-06-14T12:54:28.780" v="214"/>
          <ac:picMkLst>
            <pc:docMk/>
            <pc:sldMk cId="2111237129" sldId="2076"/>
            <ac:picMk id="7" creationId="{367E561F-3D9C-B6AD-73A7-C39CECE9389C}"/>
          </ac:picMkLst>
        </pc:picChg>
        <pc:picChg chg="add mod">
          <ac:chgData name="Kümmerle, Markus" userId="edb588ad-b118-44cb-93b6-335b967c9009" providerId="ADAL" clId="{B82CC40D-97D3-4F7D-9D76-D5107F3005F0}" dt="2023-06-14T12:54:28.780" v="214"/>
          <ac:picMkLst>
            <pc:docMk/>
            <pc:sldMk cId="2111237129" sldId="2076"/>
            <ac:picMk id="8" creationId="{A5706E9C-CE6C-F554-3CD8-97D4C3B12756}"/>
          </ac:picMkLst>
        </pc:picChg>
        <pc:picChg chg="add mod">
          <ac:chgData name="Kümmerle, Markus" userId="edb588ad-b118-44cb-93b6-335b967c9009" providerId="ADAL" clId="{B82CC40D-97D3-4F7D-9D76-D5107F3005F0}" dt="2023-06-14T12:54:28.780" v="214"/>
          <ac:picMkLst>
            <pc:docMk/>
            <pc:sldMk cId="2111237129" sldId="2076"/>
            <ac:picMk id="9" creationId="{4E6DBB05-A512-F117-9089-6566E2A85BCF}"/>
          </ac:picMkLst>
        </pc:picChg>
        <pc:picChg chg="add mod">
          <ac:chgData name="Kümmerle, Markus" userId="edb588ad-b118-44cb-93b6-335b967c9009" providerId="ADAL" clId="{B82CC40D-97D3-4F7D-9D76-D5107F3005F0}" dt="2023-06-14T12:54:28.780" v="214"/>
          <ac:picMkLst>
            <pc:docMk/>
            <pc:sldMk cId="2111237129" sldId="2076"/>
            <ac:picMk id="10" creationId="{B4CE17E0-A9DE-A067-29D7-4E95B4D7E5DA}"/>
          </ac:picMkLst>
        </pc:picChg>
        <pc:picChg chg="add mod">
          <ac:chgData name="Kümmerle, Markus" userId="edb588ad-b118-44cb-93b6-335b967c9009" providerId="ADAL" clId="{B82CC40D-97D3-4F7D-9D76-D5107F3005F0}" dt="2023-06-14T12:54:28.780" v="214"/>
          <ac:picMkLst>
            <pc:docMk/>
            <pc:sldMk cId="2111237129" sldId="2076"/>
            <ac:picMk id="11" creationId="{3CB53790-7F91-0056-0A55-38FCC8BD1A4F}"/>
          </ac:picMkLst>
        </pc:picChg>
        <pc:picChg chg="add mod">
          <ac:chgData name="Kümmerle, Markus" userId="edb588ad-b118-44cb-93b6-335b967c9009" providerId="ADAL" clId="{B82CC40D-97D3-4F7D-9D76-D5107F3005F0}" dt="2023-06-14T12:54:28.780" v="214"/>
          <ac:picMkLst>
            <pc:docMk/>
            <pc:sldMk cId="2111237129" sldId="2076"/>
            <ac:picMk id="12" creationId="{78334157-75AD-A85D-DFF0-F7347EADC12D}"/>
          </ac:picMkLst>
        </pc:picChg>
        <pc:picChg chg="add mod">
          <ac:chgData name="Kümmerle, Markus" userId="edb588ad-b118-44cb-93b6-335b967c9009" providerId="ADAL" clId="{B82CC40D-97D3-4F7D-9D76-D5107F3005F0}" dt="2023-06-14T12:54:28.780" v="214"/>
          <ac:picMkLst>
            <pc:docMk/>
            <pc:sldMk cId="2111237129" sldId="2076"/>
            <ac:picMk id="13" creationId="{552C0C9B-8461-4805-F4DE-7DEC2C2BC4C7}"/>
          </ac:picMkLst>
        </pc:picChg>
        <pc:picChg chg="add mod">
          <ac:chgData name="Kümmerle, Markus" userId="edb588ad-b118-44cb-93b6-335b967c9009" providerId="ADAL" clId="{B82CC40D-97D3-4F7D-9D76-D5107F3005F0}" dt="2023-06-14T12:54:28.780" v="214"/>
          <ac:picMkLst>
            <pc:docMk/>
            <pc:sldMk cId="2111237129" sldId="2076"/>
            <ac:picMk id="14" creationId="{F3596AD8-3954-6BA6-99EE-C43E3B0CA6A1}"/>
          </ac:picMkLst>
        </pc:picChg>
        <pc:picChg chg="add mod">
          <ac:chgData name="Kümmerle, Markus" userId="edb588ad-b118-44cb-93b6-335b967c9009" providerId="ADAL" clId="{B82CC40D-97D3-4F7D-9D76-D5107F3005F0}" dt="2023-06-14T12:54:28.780" v="214"/>
          <ac:picMkLst>
            <pc:docMk/>
            <pc:sldMk cId="2111237129" sldId="2076"/>
            <ac:picMk id="15" creationId="{62D79A66-336B-93F0-CC5C-8BB6191A4682}"/>
          </ac:picMkLst>
        </pc:picChg>
        <pc:picChg chg="add mod">
          <ac:chgData name="Kümmerle, Markus" userId="edb588ad-b118-44cb-93b6-335b967c9009" providerId="ADAL" clId="{B82CC40D-97D3-4F7D-9D76-D5107F3005F0}" dt="2023-06-14T12:54:28.780" v="214"/>
          <ac:picMkLst>
            <pc:docMk/>
            <pc:sldMk cId="2111237129" sldId="2076"/>
            <ac:picMk id="16" creationId="{DE639190-64E1-B3CF-31F1-D2D7CB7C4616}"/>
          </ac:picMkLst>
        </pc:picChg>
        <pc:picChg chg="add mod">
          <ac:chgData name="Kümmerle, Markus" userId="edb588ad-b118-44cb-93b6-335b967c9009" providerId="ADAL" clId="{B82CC40D-97D3-4F7D-9D76-D5107F3005F0}" dt="2023-06-14T12:54:28.780" v="214"/>
          <ac:picMkLst>
            <pc:docMk/>
            <pc:sldMk cId="2111237129" sldId="2076"/>
            <ac:picMk id="17" creationId="{7A8428C4-D2DB-67A5-FF58-5BFA91DC89EC}"/>
          </ac:picMkLst>
        </pc:picChg>
        <pc:picChg chg="add mod">
          <ac:chgData name="Kümmerle, Markus" userId="edb588ad-b118-44cb-93b6-335b967c9009" providerId="ADAL" clId="{B82CC40D-97D3-4F7D-9D76-D5107F3005F0}" dt="2023-06-14T12:54:28.780" v="214"/>
          <ac:picMkLst>
            <pc:docMk/>
            <pc:sldMk cId="2111237129" sldId="2076"/>
            <ac:picMk id="18" creationId="{BF6F67C8-C3C8-C772-545D-5BC6F7E5A7D3}"/>
          </ac:picMkLst>
        </pc:picChg>
        <pc:picChg chg="add mod">
          <ac:chgData name="Kümmerle, Markus" userId="edb588ad-b118-44cb-93b6-335b967c9009" providerId="ADAL" clId="{B82CC40D-97D3-4F7D-9D76-D5107F3005F0}" dt="2023-06-14T12:54:28.780" v="214"/>
          <ac:picMkLst>
            <pc:docMk/>
            <pc:sldMk cId="2111237129" sldId="2076"/>
            <ac:picMk id="19" creationId="{4933F0E0-3D59-0C28-09CF-2B2168350E4B}"/>
          </ac:picMkLst>
        </pc:picChg>
        <pc:picChg chg="add mod">
          <ac:chgData name="Kümmerle, Markus" userId="edb588ad-b118-44cb-93b6-335b967c9009" providerId="ADAL" clId="{B82CC40D-97D3-4F7D-9D76-D5107F3005F0}" dt="2023-06-14T12:54:28.780" v="214"/>
          <ac:picMkLst>
            <pc:docMk/>
            <pc:sldMk cId="2111237129" sldId="2076"/>
            <ac:picMk id="20" creationId="{84C89D20-948B-253A-6C61-80033DCDA2AF}"/>
          </ac:picMkLst>
        </pc:picChg>
        <pc:picChg chg="add mod">
          <ac:chgData name="Kümmerle, Markus" userId="edb588ad-b118-44cb-93b6-335b967c9009" providerId="ADAL" clId="{B82CC40D-97D3-4F7D-9D76-D5107F3005F0}" dt="2023-06-14T12:54:28.780" v="214"/>
          <ac:picMkLst>
            <pc:docMk/>
            <pc:sldMk cId="2111237129" sldId="2076"/>
            <ac:picMk id="21" creationId="{A9D10029-FA33-795F-D236-5F3952143AD7}"/>
          </ac:picMkLst>
        </pc:picChg>
        <pc:picChg chg="add mod">
          <ac:chgData name="Kümmerle, Markus" userId="edb588ad-b118-44cb-93b6-335b967c9009" providerId="ADAL" clId="{B82CC40D-97D3-4F7D-9D76-D5107F3005F0}" dt="2023-06-14T12:54:28.780" v="214"/>
          <ac:picMkLst>
            <pc:docMk/>
            <pc:sldMk cId="2111237129" sldId="2076"/>
            <ac:picMk id="22" creationId="{02C998D0-56F7-9C14-8EB7-C110D1F1EFE6}"/>
          </ac:picMkLst>
        </pc:picChg>
        <pc:picChg chg="add mod">
          <ac:chgData name="Kümmerle, Markus" userId="edb588ad-b118-44cb-93b6-335b967c9009" providerId="ADAL" clId="{B82CC40D-97D3-4F7D-9D76-D5107F3005F0}" dt="2023-06-14T12:54:28.780" v="214"/>
          <ac:picMkLst>
            <pc:docMk/>
            <pc:sldMk cId="2111237129" sldId="2076"/>
            <ac:picMk id="23" creationId="{6349E609-57DA-86BB-6206-FF70180AE258}"/>
          </ac:picMkLst>
        </pc:picChg>
        <pc:picChg chg="add mod">
          <ac:chgData name="Kümmerle, Markus" userId="edb588ad-b118-44cb-93b6-335b967c9009" providerId="ADAL" clId="{B82CC40D-97D3-4F7D-9D76-D5107F3005F0}" dt="2023-06-14T12:54:28.780" v="214"/>
          <ac:picMkLst>
            <pc:docMk/>
            <pc:sldMk cId="2111237129" sldId="2076"/>
            <ac:picMk id="24" creationId="{0BD65470-B76B-5761-A873-BFFDBD796436}"/>
          </ac:picMkLst>
        </pc:picChg>
        <pc:picChg chg="add mod">
          <ac:chgData name="Kümmerle, Markus" userId="edb588ad-b118-44cb-93b6-335b967c9009" providerId="ADAL" clId="{B82CC40D-97D3-4F7D-9D76-D5107F3005F0}" dt="2023-06-14T12:54:28.780" v="214"/>
          <ac:picMkLst>
            <pc:docMk/>
            <pc:sldMk cId="2111237129" sldId="2076"/>
            <ac:picMk id="25" creationId="{668762A9-F041-F8F1-0200-5AFE2D8C635B}"/>
          </ac:picMkLst>
        </pc:picChg>
        <pc:picChg chg="add mod">
          <ac:chgData name="Kümmerle, Markus" userId="edb588ad-b118-44cb-93b6-335b967c9009" providerId="ADAL" clId="{B82CC40D-97D3-4F7D-9D76-D5107F3005F0}" dt="2023-06-14T12:54:28.780" v="214"/>
          <ac:picMkLst>
            <pc:docMk/>
            <pc:sldMk cId="2111237129" sldId="2076"/>
            <ac:picMk id="26" creationId="{CA84E99E-F6BD-984C-179C-2F7E786217C5}"/>
          </ac:picMkLst>
        </pc:picChg>
        <pc:picChg chg="add mod">
          <ac:chgData name="Kümmerle, Markus" userId="edb588ad-b118-44cb-93b6-335b967c9009" providerId="ADAL" clId="{B82CC40D-97D3-4F7D-9D76-D5107F3005F0}" dt="2023-06-14T12:54:28.780" v="214"/>
          <ac:picMkLst>
            <pc:docMk/>
            <pc:sldMk cId="2111237129" sldId="2076"/>
            <ac:picMk id="27" creationId="{62A59B49-9693-33D3-FFAA-E16DF42BD9F2}"/>
          </ac:picMkLst>
        </pc:picChg>
      </pc:sldChg>
      <pc:sldChg chg="addSp delSp modSp new add mod">
        <pc:chgData name="Kümmerle, Markus" userId="edb588ad-b118-44cb-93b6-335b967c9009" providerId="ADAL" clId="{B82CC40D-97D3-4F7D-9D76-D5107F3005F0}" dt="2023-06-15T08:18:12.410" v="634" actId="1076"/>
        <pc:sldMkLst>
          <pc:docMk/>
          <pc:sldMk cId="1195843399" sldId="2077"/>
        </pc:sldMkLst>
        <pc:spChg chg="mod">
          <ac:chgData name="Kümmerle, Markus" userId="edb588ad-b118-44cb-93b6-335b967c9009" providerId="ADAL" clId="{B82CC40D-97D3-4F7D-9D76-D5107F3005F0}" dt="2023-06-14T12:57:44.860" v="350" actId="948"/>
          <ac:spMkLst>
            <pc:docMk/>
            <pc:sldMk cId="1195843399" sldId="2077"/>
            <ac:spMk id="2" creationId="{EED6EB8B-D65C-3BA4-F134-E6495C709A90}"/>
          </ac:spMkLst>
        </pc:spChg>
        <pc:spChg chg="del">
          <ac:chgData name="Kümmerle, Markus" userId="edb588ad-b118-44cb-93b6-335b967c9009" providerId="ADAL" clId="{B82CC40D-97D3-4F7D-9D76-D5107F3005F0}" dt="2023-06-14T12:58:29.988" v="376" actId="478"/>
          <ac:spMkLst>
            <pc:docMk/>
            <pc:sldMk cId="1195843399" sldId="2077"/>
            <ac:spMk id="3" creationId="{ED369497-1D32-ECF6-66D5-91724AC0FC8A}"/>
          </ac:spMkLst>
        </pc:spChg>
        <pc:spChg chg="add del mod modVis">
          <ac:chgData name="Kümmerle, Markus" userId="edb588ad-b118-44cb-93b6-335b967c9009" providerId="ADAL" clId="{B82CC40D-97D3-4F7D-9D76-D5107F3005F0}" dt="2023-06-14T12:57:44.898" v="373"/>
          <ac:spMkLst>
            <pc:docMk/>
            <pc:sldMk cId="1195843399" sldId="2077"/>
            <ac:spMk id="5" creationId="{D306BEC3-35C6-4485-F03E-339F063BDEA5}"/>
          </ac:spMkLst>
        </pc:spChg>
        <pc:spChg chg="add del mod">
          <ac:chgData name="Kümmerle, Markus" userId="edb588ad-b118-44cb-93b6-335b967c9009" providerId="ADAL" clId="{B82CC40D-97D3-4F7D-9D76-D5107F3005F0}" dt="2023-06-14T14:53:46.461" v="393" actId="478"/>
          <ac:spMkLst>
            <pc:docMk/>
            <pc:sldMk cId="1195843399" sldId="2077"/>
            <ac:spMk id="8" creationId="{E0B75D34-A636-D9FE-2D20-DCD920E4663A}"/>
          </ac:spMkLst>
        </pc:spChg>
        <pc:spChg chg="mod">
          <ac:chgData name="Kümmerle, Markus" userId="edb588ad-b118-44cb-93b6-335b967c9009" providerId="ADAL" clId="{B82CC40D-97D3-4F7D-9D76-D5107F3005F0}" dt="2023-06-14T12:58:39.020" v="378" actId="2711"/>
          <ac:spMkLst>
            <pc:docMk/>
            <pc:sldMk cId="1195843399" sldId="2077"/>
            <ac:spMk id="11" creationId="{F15A273D-C3E6-8AEB-B05A-528B8249654B}"/>
          </ac:spMkLst>
        </pc:spChg>
        <pc:spChg chg="mod">
          <ac:chgData name="Kümmerle, Markus" userId="edb588ad-b118-44cb-93b6-335b967c9009" providerId="ADAL" clId="{B82CC40D-97D3-4F7D-9D76-D5107F3005F0}" dt="2023-06-14T12:58:39.020" v="378" actId="2711"/>
          <ac:spMkLst>
            <pc:docMk/>
            <pc:sldMk cId="1195843399" sldId="2077"/>
            <ac:spMk id="12" creationId="{9B6CDDB3-E75B-E3BE-3D8C-05FF5CC2028C}"/>
          </ac:spMkLst>
        </pc:spChg>
        <pc:spChg chg="add del mod">
          <ac:chgData name="Kümmerle, Markus" userId="edb588ad-b118-44cb-93b6-335b967c9009" providerId="ADAL" clId="{B82CC40D-97D3-4F7D-9D76-D5107F3005F0}" dt="2023-06-14T14:53:46.461" v="393" actId="478"/>
          <ac:spMkLst>
            <pc:docMk/>
            <pc:sldMk cId="1195843399" sldId="2077"/>
            <ac:spMk id="13" creationId="{C09ED8A9-A6FB-E35E-2225-994E0B4AB99E}"/>
          </ac:spMkLst>
        </pc:spChg>
        <pc:spChg chg="add del mod">
          <ac:chgData name="Kümmerle, Markus" userId="edb588ad-b118-44cb-93b6-335b967c9009" providerId="ADAL" clId="{B82CC40D-97D3-4F7D-9D76-D5107F3005F0}" dt="2023-06-14T14:53:46.461" v="393" actId="478"/>
          <ac:spMkLst>
            <pc:docMk/>
            <pc:sldMk cId="1195843399" sldId="2077"/>
            <ac:spMk id="14" creationId="{F1AF89F3-EFF7-73E2-88F4-4DAEDA8262EF}"/>
          </ac:spMkLst>
        </pc:spChg>
        <pc:spChg chg="add del mod">
          <ac:chgData name="Kümmerle, Markus" userId="edb588ad-b118-44cb-93b6-335b967c9009" providerId="ADAL" clId="{B82CC40D-97D3-4F7D-9D76-D5107F3005F0}" dt="2023-06-14T14:53:46.461" v="393" actId="478"/>
          <ac:spMkLst>
            <pc:docMk/>
            <pc:sldMk cId="1195843399" sldId="2077"/>
            <ac:spMk id="15" creationId="{FBE9EC44-E603-B728-580D-F4A5920D5291}"/>
          </ac:spMkLst>
        </pc:spChg>
        <pc:spChg chg="mod">
          <ac:chgData name="Kümmerle, Markus" userId="edb588ad-b118-44cb-93b6-335b967c9009" providerId="ADAL" clId="{B82CC40D-97D3-4F7D-9D76-D5107F3005F0}" dt="2023-06-14T12:58:30.888" v="377"/>
          <ac:spMkLst>
            <pc:docMk/>
            <pc:sldMk cId="1195843399" sldId="2077"/>
            <ac:spMk id="48" creationId="{6029FE19-A494-0363-D428-D55411AD24F5}"/>
          </ac:spMkLst>
        </pc:spChg>
        <pc:spChg chg="mod">
          <ac:chgData name="Kümmerle, Markus" userId="edb588ad-b118-44cb-93b6-335b967c9009" providerId="ADAL" clId="{B82CC40D-97D3-4F7D-9D76-D5107F3005F0}" dt="2023-06-14T12:58:30.888" v="377"/>
          <ac:spMkLst>
            <pc:docMk/>
            <pc:sldMk cId="1195843399" sldId="2077"/>
            <ac:spMk id="60" creationId="{35128D1C-EAC7-9765-4240-87D2A06AA9A4}"/>
          </ac:spMkLst>
        </pc:spChg>
        <pc:spChg chg="mod">
          <ac:chgData name="Kümmerle, Markus" userId="edb588ad-b118-44cb-93b6-335b967c9009" providerId="ADAL" clId="{B82CC40D-97D3-4F7D-9D76-D5107F3005F0}" dt="2023-06-14T12:58:30.888" v="377"/>
          <ac:spMkLst>
            <pc:docMk/>
            <pc:sldMk cId="1195843399" sldId="2077"/>
            <ac:spMk id="61" creationId="{14871F8E-F040-6C12-14D1-1220B6FE5F94}"/>
          </ac:spMkLst>
        </pc:spChg>
        <pc:spChg chg="mod">
          <ac:chgData name="Kümmerle, Markus" userId="edb588ad-b118-44cb-93b6-335b967c9009" providerId="ADAL" clId="{B82CC40D-97D3-4F7D-9D76-D5107F3005F0}" dt="2023-06-14T12:58:30.888" v="377"/>
          <ac:spMkLst>
            <pc:docMk/>
            <pc:sldMk cId="1195843399" sldId="2077"/>
            <ac:spMk id="62" creationId="{EDCC2F15-495B-0728-B3A7-6BC294FA8F16}"/>
          </ac:spMkLst>
        </pc:spChg>
        <pc:spChg chg="add del mod">
          <ac:chgData name="Kümmerle, Markus" userId="edb588ad-b118-44cb-93b6-335b967c9009" providerId="ADAL" clId="{B82CC40D-97D3-4F7D-9D76-D5107F3005F0}" dt="2023-06-14T14:53:46.461" v="393" actId="478"/>
          <ac:spMkLst>
            <pc:docMk/>
            <pc:sldMk cId="1195843399" sldId="2077"/>
            <ac:spMk id="66" creationId="{5020E21F-8BEF-80E1-8CFE-B418B7531B6B}"/>
          </ac:spMkLst>
        </pc:spChg>
        <pc:spChg chg="add del mod">
          <ac:chgData name="Kümmerle, Markus" userId="edb588ad-b118-44cb-93b6-335b967c9009" providerId="ADAL" clId="{B82CC40D-97D3-4F7D-9D76-D5107F3005F0}" dt="2023-06-14T14:53:46.461" v="393" actId="478"/>
          <ac:spMkLst>
            <pc:docMk/>
            <pc:sldMk cId="1195843399" sldId="2077"/>
            <ac:spMk id="68" creationId="{619892D9-EBDA-D26D-F712-A63FBA614E49}"/>
          </ac:spMkLst>
        </pc:spChg>
        <pc:spChg chg="mod">
          <ac:chgData name="Kümmerle, Markus" userId="edb588ad-b118-44cb-93b6-335b967c9009" providerId="ADAL" clId="{B82CC40D-97D3-4F7D-9D76-D5107F3005F0}" dt="2023-06-14T12:58:39.020" v="378" actId="2711"/>
          <ac:spMkLst>
            <pc:docMk/>
            <pc:sldMk cId="1195843399" sldId="2077"/>
            <ac:spMk id="71" creationId="{CA857E99-AC04-AA14-0799-9566C7C12008}"/>
          </ac:spMkLst>
        </pc:spChg>
        <pc:spChg chg="mod">
          <ac:chgData name="Kümmerle, Markus" userId="edb588ad-b118-44cb-93b6-335b967c9009" providerId="ADAL" clId="{B82CC40D-97D3-4F7D-9D76-D5107F3005F0}" dt="2023-06-14T12:58:39.020" v="378" actId="2711"/>
          <ac:spMkLst>
            <pc:docMk/>
            <pc:sldMk cId="1195843399" sldId="2077"/>
            <ac:spMk id="72" creationId="{15EC1DC8-5C0B-E485-D1DB-B91DC4F5AD72}"/>
          </ac:spMkLst>
        </pc:spChg>
        <pc:spChg chg="add del mod">
          <ac:chgData name="Kümmerle, Markus" userId="edb588ad-b118-44cb-93b6-335b967c9009" providerId="ADAL" clId="{B82CC40D-97D3-4F7D-9D76-D5107F3005F0}" dt="2023-06-14T14:53:46.461" v="393" actId="478"/>
          <ac:spMkLst>
            <pc:docMk/>
            <pc:sldMk cId="1195843399" sldId="2077"/>
            <ac:spMk id="73" creationId="{056D2A27-83E6-1B07-F311-C525405909AC}"/>
          </ac:spMkLst>
        </pc:spChg>
        <pc:spChg chg="add del mod">
          <ac:chgData name="Kümmerle, Markus" userId="edb588ad-b118-44cb-93b6-335b967c9009" providerId="ADAL" clId="{B82CC40D-97D3-4F7D-9D76-D5107F3005F0}" dt="2023-06-14T14:53:46.461" v="393" actId="478"/>
          <ac:spMkLst>
            <pc:docMk/>
            <pc:sldMk cId="1195843399" sldId="2077"/>
            <ac:spMk id="75" creationId="{74142566-CC02-8822-DE6E-23F448C42368}"/>
          </ac:spMkLst>
        </pc:spChg>
        <pc:spChg chg="add del mod">
          <ac:chgData name="Kümmerle, Markus" userId="edb588ad-b118-44cb-93b6-335b967c9009" providerId="ADAL" clId="{B82CC40D-97D3-4F7D-9D76-D5107F3005F0}" dt="2023-06-14T14:53:46.461" v="393" actId="478"/>
          <ac:spMkLst>
            <pc:docMk/>
            <pc:sldMk cId="1195843399" sldId="2077"/>
            <ac:spMk id="76" creationId="{88D3CE2D-E0A1-274D-FA1A-384DA5AA114E}"/>
          </ac:spMkLst>
        </pc:spChg>
        <pc:grpChg chg="add del mod">
          <ac:chgData name="Kümmerle, Markus" userId="edb588ad-b118-44cb-93b6-335b967c9009" providerId="ADAL" clId="{B82CC40D-97D3-4F7D-9D76-D5107F3005F0}" dt="2023-06-14T14:53:46.461" v="393" actId="478"/>
          <ac:grpSpMkLst>
            <pc:docMk/>
            <pc:sldMk cId="1195843399" sldId="2077"/>
            <ac:grpSpMk id="10" creationId="{948383E8-BB59-F129-EBF0-0BF0296B9B00}"/>
          </ac:grpSpMkLst>
        </pc:grpChg>
        <pc:grpChg chg="add del mod">
          <ac:chgData name="Kümmerle, Markus" userId="edb588ad-b118-44cb-93b6-335b967c9009" providerId="ADAL" clId="{B82CC40D-97D3-4F7D-9D76-D5107F3005F0}" dt="2023-06-14T14:53:46.461" v="393" actId="478"/>
          <ac:grpSpMkLst>
            <pc:docMk/>
            <pc:sldMk cId="1195843399" sldId="2077"/>
            <ac:grpSpMk id="47" creationId="{54E90AE8-3079-D544-EC3D-98A74768E50B}"/>
          </ac:grpSpMkLst>
        </pc:grpChg>
        <pc:grpChg chg="mod">
          <ac:chgData name="Kümmerle, Markus" userId="edb588ad-b118-44cb-93b6-335b967c9009" providerId="ADAL" clId="{B82CC40D-97D3-4F7D-9D76-D5107F3005F0}" dt="2023-06-14T12:58:30.888" v="377"/>
          <ac:grpSpMkLst>
            <pc:docMk/>
            <pc:sldMk cId="1195843399" sldId="2077"/>
            <ac:grpSpMk id="49" creationId="{E23A25BD-9B10-ED2B-F730-6E38EB0D84E6}"/>
          </ac:grpSpMkLst>
        </pc:grpChg>
        <pc:grpChg chg="mod">
          <ac:chgData name="Kümmerle, Markus" userId="edb588ad-b118-44cb-93b6-335b967c9009" providerId="ADAL" clId="{B82CC40D-97D3-4F7D-9D76-D5107F3005F0}" dt="2023-06-14T12:58:30.888" v="377"/>
          <ac:grpSpMkLst>
            <pc:docMk/>
            <pc:sldMk cId="1195843399" sldId="2077"/>
            <ac:grpSpMk id="56" creationId="{D1A9B923-9DBA-9085-1CAA-5777AB352088}"/>
          </ac:grpSpMkLst>
        </pc:grpChg>
        <pc:grpChg chg="add del mod">
          <ac:chgData name="Kümmerle, Markus" userId="edb588ad-b118-44cb-93b6-335b967c9009" providerId="ADAL" clId="{B82CC40D-97D3-4F7D-9D76-D5107F3005F0}" dt="2023-06-14T14:53:46.461" v="393" actId="478"/>
          <ac:grpSpMkLst>
            <pc:docMk/>
            <pc:sldMk cId="1195843399" sldId="2077"/>
            <ac:grpSpMk id="70" creationId="{F03B2E9C-E16B-F023-0697-50C7B0BD8B7C}"/>
          </ac:grpSpMkLst>
        </pc:grpChg>
        <pc:graphicFrameChg chg="add mod ord modVis replST">
          <ac:chgData name="Kümmerle, Markus" userId="edb588ad-b118-44cb-93b6-335b967c9009" providerId="ADAL" clId="{B82CC40D-97D3-4F7D-9D76-D5107F3005F0}" dt="2023-06-14T12:57:44.902" v="375"/>
          <ac:graphicFrameMkLst>
            <pc:docMk/>
            <pc:sldMk cId="1195843399" sldId="2077"/>
            <ac:graphicFrameMk id="4" creationId="{F05755EA-BC14-4636-4CFB-DD33F1EC1DA5}"/>
          </ac:graphicFrameMkLst>
        </pc:graphicFrameChg>
        <pc:picChg chg="add del mod">
          <ac:chgData name="Kümmerle, Markus" userId="edb588ad-b118-44cb-93b6-335b967c9009" providerId="ADAL" clId="{B82CC40D-97D3-4F7D-9D76-D5107F3005F0}" dt="2023-06-14T14:53:46.461" v="393" actId="478"/>
          <ac:picMkLst>
            <pc:docMk/>
            <pc:sldMk cId="1195843399" sldId="2077"/>
            <ac:picMk id="7" creationId="{AE8D3F03-307E-287A-BBB1-580AA60FCD65}"/>
          </ac:picMkLst>
        </pc:picChg>
        <pc:picChg chg="add del mod">
          <ac:chgData name="Kümmerle, Markus" userId="edb588ad-b118-44cb-93b6-335b967c9009" providerId="ADAL" clId="{B82CC40D-97D3-4F7D-9D76-D5107F3005F0}" dt="2023-06-14T14:53:46.461" v="393" actId="478"/>
          <ac:picMkLst>
            <pc:docMk/>
            <pc:sldMk cId="1195843399" sldId="2077"/>
            <ac:picMk id="18" creationId="{E791E17A-24DA-4FB9-4B0D-E7986B8825D2}"/>
          </ac:picMkLst>
        </pc:picChg>
        <pc:picChg chg="add del mod">
          <ac:chgData name="Kümmerle, Markus" userId="edb588ad-b118-44cb-93b6-335b967c9009" providerId="ADAL" clId="{B82CC40D-97D3-4F7D-9D76-D5107F3005F0}" dt="2023-06-14T14:53:46.461" v="393" actId="478"/>
          <ac:picMkLst>
            <pc:docMk/>
            <pc:sldMk cId="1195843399" sldId="2077"/>
            <ac:picMk id="19" creationId="{B7E4C7D9-B2BB-149D-C4D3-E1D06F721293}"/>
          </ac:picMkLst>
        </pc:picChg>
        <pc:picChg chg="add del mod">
          <ac:chgData name="Kümmerle, Markus" userId="edb588ad-b118-44cb-93b6-335b967c9009" providerId="ADAL" clId="{B82CC40D-97D3-4F7D-9D76-D5107F3005F0}" dt="2023-06-14T14:53:46.461" v="393" actId="478"/>
          <ac:picMkLst>
            <pc:docMk/>
            <pc:sldMk cId="1195843399" sldId="2077"/>
            <ac:picMk id="20" creationId="{DACDBB63-B7D4-7ABA-090D-147DB581F6A8}"/>
          </ac:picMkLst>
        </pc:picChg>
        <pc:picChg chg="add del mod">
          <ac:chgData name="Kümmerle, Markus" userId="edb588ad-b118-44cb-93b6-335b967c9009" providerId="ADAL" clId="{B82CC40D-97D3-4F7D-9D76-D5107F3005F0}" dt="2023-06-14T14:53:46.461" v="393" actId="478"/>
          <ac:picMkLst>
            <pc:docMk/>
            <pc:sldMk cId="1195843399" sldId="2077"/>
            <ac:picMk id="21" creationId="{49EE83EC-47C9-9CE7-650D-E46BFF81B337}"/>
          </ac:picMkLst>
        </pc:picChg>
        <pc:picChg chg="add del mod">
          <ac:chgData name="Kümmerle, Markus" userId="edb588ad-b118-44cb-93b6-335b967c9009" providerId="ADAL" clId="{B82CC40D-97D3-4F7D-9D76-D5107F3005F0}" dt="2023-06-14T14:53:46.461" v="393" actId="478"/>
          <ac:picMkLst>
            <pc:docMk/>
            <pc:sldMk cId="1195843399" sldId="2077"/>
            <ac:picMk id="22" creationId="{BCCA6B59-EBEF-C6BA-3ECF-6C627C22E0CB}"/>
          </ac:picMkLst>
        </pc:picChg>
        <pc:picChg chg="add del mod">
          <ac:chgData name="Kümmerle, Markus" userId="edb588ad-b118-44cb-93b6-335b967c9009" providerId="ADAL" clId="{B82CC40D-97D3-4F7D-9D76-D5107F3005F0}" dt="2023-06-14T14:53:46.461" v="393" actId="478"/>
          <ac:picMkLst>
            <pc:docMk/>
            <pc:sldMk cId="1195843399" sldId="2077"/>
            <ac:picMk id="23" creationId="{D69B7AE9-ADE8-A92C-101F-DF013C262CED}"/>
          </ac:picMkLst>
        </pc:picChg>
        <pc:picChg chg="add del mod">
          <ac:chgData name="Kümmerle, Markus" userId="edb588ad-b118-44cb-93b6-335b967c9009" providerId="ADAL" clId="{B82CC40D-97D3-4F7D-9D76-D5107F3005F0}" dt="2023-06-14T14:53:46.461" v="393" actId="478"/>
          <ac:picMkLst>
            <pc:docMk/>
            <pc:sldMk cId="1195843399" sldId="2077"/>
            <ac:picMk id="24" creationId="{3855C2BB-33B1-17E5-BFBC-9FD28D5FE75B}"/>
          </ac:picMkLst>
        </pc:picChg>
        <pc:picChg chg="add del mod">
          <ac:chgData name="Kümmerle, Markus" userId="edb588ad-b118-44cb-93b6-335b967c9009" providerId="ADAL" clId="{B82CC40D-97D3-4F7D-9D76-D5107F3005F0}" dt="2023-06-14T14:53:46.461" v="393" actId="478"/>
          <ac:picMkLst>
            <pc:docMk/>
            <pc:sldMk cId="1195843399" sldId="2077"/>
            <ac:picMk id="25" creationId="{1C16A002-CDC0-EEC7-039D-4189C887C4EE}"/>
          </ac:picMkLst>
        </pc:picChg>
        <pc:picChg chg="add del mod">
          <ac:chgData name="Kümmerle, Markus" userId="edb588ad-b118-44cb-93b6-335b967c9009" providerId="ADAL" clId="{B82CC40D-97D3-4F7D-9D76-D5107F3005F0}" dt="2023-06-14T14:53:46.461" v="393" actId="478"/>
          <ac:picMkLst>
            <pc:docMk/>
            <pc:sldMk cId="1195843399" sldId="2077"/>
            <ac:picMk id="26" creationId="{60187D20-98D8-9DD1-3E04-7968F0B20763}"/>
          </ac:picMkLst>
        </pc:picChg>
        <pc:picChg chg="add del mod">
          <ac:chgData name="Kümmerle, Markus" userId="edb588ad-b118-44cb-93b6-335b967c9009" providerId="ADAL" clId="{B82CC40D-97D3-4F7D-9D76-D5107F3005F0}" dt="2023-06-14T14:53:46.461" v="393" actId="478"/>
          <ac:picMkLst>
            <pc:docMk/>
            <pc:sldMk cId="1195843399" sldId="2077"/>
            <ac:picMk id="27" creationId="{D0F39888-B441-F71C-2992-6DCA298B40B1}"/>
          </ac:picMkLst>
        </pc:picChg>
        <pc:picChg chg="add del mod">
          <ac:chgData name="Kümmerle, Markus" userId="edb588ad-b118-44cb-93b6-335b967c9009" providerId="ADAL" clId="{B82CC40D-97D3-4F7D-9D76-D5107F3005F0}" dt="2023-06-14T14:53:46.461" v="393" actId="478"/>
          <ac:picMkLst>
            <pc:docMk/>
            <pc:sldMk cId="1195843399" sldId="2077"/>
            <ac:picMk id="28" creationId="{F883A3D1-208A-3CEF-33E9-FEE4E6FBF5E3}"/>
          </ac:picMkLst>
        </pc:picChg>
        <pc:picChg chg="add del mod">
          <ac:chgData name="Kümmerle, Markus" userId="edb588ad-b118-44cb-93b6-335b967c9009" providerId="ADAL" clId="{B82CC40D-97D3-4F7D-9D76-D5107F3005F0}" dt="2023-06-14T14:53:46.461" v="393" actId="478"/>
          <ac:picMkLst>
            <pc:docMk/>
            <pc:sldMk cId="1195843399" sldId="2077"/>
            <ac:picMk id="29" creationId="{CE4BC8E3-8822-3E21-3D0E-22185C50A98C}"/>
          </ac:picMkLst>
        </pc:picChg>
        <pc:picChg chg="add del mod">
          <ac:chgData name="Kümmerle, Markus" userId="edb588ad-b118-44cb-93b6-335b967c9009" providerId="ADAL" clId="{B82CC40D-97D3-4F7D-9D76-D5107F3005F0}" dt="2023-06-14T14:53:46.461" v="393" actId="478"/>
          <ac:picMkLst>
            <pc:docMk/>
            <pc:sldMk cId="1195843399" sldId="2077"/>
            <ac:picMk id="30" creationId="{55AF2EDD-1C86-CDF1-62F3-13ABFCC6E134}"/>
          </ac:picMkLst>
        </pc:picChg>
        <pc:picChg chg="add del mod">
          <ac:chgData name="Kümmerle, Markus" userId="edb588ad-b118-44cb-93b6-335b967c9009" providerId="ADAL" clId="{B82CC40D-97D3-4F7D-9D76-D5107F3005F0}" dt="2023-06-14T14:53:46.461" v="393" actId="478"/>
          <ac:picMkLst>
            <pc:docMk/>
            <pc:sldMk cId="1195843399" sldId="2077"/>
            <ac:picMk id="31" creationId="{2CC4F0BA-EF7B-D14D-77ED-76C461687C27}"/>
          </ac:picMkLst>
        </pc:picChg>
        <pc:picChg chg="add del mod">
          <ac:chgData name="Kümmerle, Markus" userId="edb588ad-b118-44cb-93b6-335b967c9009" providerId="ADAL" clId="{B82CC40D-97D3-4F7D-9D76-D5107F3005F0}" dt="2023-06-14T14:53:46.461" v="393" actId="478"/>
          <ac:picMkLst>
            <pc:docMk/>
            <pc:sldMk cId="1195843399" sldId="2077"/>
            <ac:picMk id="32" creationId="{67C53DAD-12B1-5C0F-C396-402B64534E05}"/>
          </ac:picMkLst>
        </pc:picChg>
        <pc:picChg chg="add del mod">
          <ac:chgData name="Kümmerle, Markus" userId="edb588ad-b118-44cb-93b6-335b967c9009" providerId="ADAL" clId="{B82CC40D-97D3-4F7D-9D76-D5107F3005F0}" dt="2023-06-14T14:53:46.461" v="393" actId="478"/>
          <ac:picMkLst>
            <pc:docMk/>
            <pc:sldMk cId="1195843399" sldId="2077"/>
            <ac:picMk id="33" creationId="{A1D10E28-1911-ECBF-84A3-CAE3530C900D}"/>
          </ac:picMkLst>
        </pc:picChg>
        <pc:picChg chg="add del mod">
          <ac:chgData name="Kümmerle, Markus" userId="edb588ad-b118-44cb-93b6-335b967c9009" providerId="ADAL" clId="{B82CC40D-97D3-4F7D-9D76-D5107F3005F0}" dt="2023-06-14T14:53:46.461" v="393" actId="478"/>
          <ac:picMkLst>
            <pc:docMk/>
            <pc:sldMk cId="1195843399" sldId="2077"/>
            <ac:picMk id="34" creationId="{100D4E5E-DA1B-2FF0-53D6-C9CFD4D544A3}"/>
          </ac:picMkLst>
        </pc:picChg>
        <pc:picChg chg="add del mod">
          <ac:chgData name="Kümmerle, Markus" userId="edb588ad-b118-44cb-93b6-335b967c9009" providerId="ADAL" clId="{B82CC40D-97D3-4F7D-9D76-D5107F3005F0}" dt="2023-06-14T14:53:46.461" v="393" actId="478"/>
          <ac:picMkLst>
            <pc:docMk/>
            <pc:sldMk cId="1195843399" sldId="2077"/>
            <ac:picMk id="35" creationId="{92004A7B-D451-B5EC-8392-5F529D67121F}"/>
          </ac:picMkLst>
        </pc:picChg>
        <pc:picChg chg="add del mod">
          <ac:chgData name="Kümmerle, Markus" userId="edb588ad-b118-44cb-93b6-335b967c9009" providerId="ADAL" clId="{B82CC40D-97D3-4F7D-9D76-D5107F3005F0}" dt="2023-06-14T14:53:46.461" v="393" actId="478"/>
          <ac:picMkLst>
            <pc:docMk/>
            <pc:sldMk cId="1195843399" sldId="2077"/>
            <ac:picMk id="36" creationId="{0AE64AFC-FC6C-568E-9673-AE242D9CD8DC}"/>
          </ac:picMkLst>
        </pc:picChg>
        <pc:picChg chg="add del mod">
          <ac:chgData name="Kümmerle, Markus" userId="edb588ad-b118-44cb-93b6-335b967c9009" providerId="ADAL" clId="{B82CC40D-97D3-4F7D-9D76-D5107F3005F0}" dt="2023-06-14T14:53:46.461" v="393" actId="478"/>
          <ac:picMkLst>
            <pc:docMk/>
            <pc:sldMk cId="1195843399" sldId="2077"/>
            <ac:picMk id="37" creationId="{B4DDDBAC-34AF-7CA2-330B-F355DFB0B937}"/>
          </ac:picMkLst>
        </pc:picChg>
        <pc:picChg chg="add del mod">
          <ac:chgData name="Kümmerle, Markus" userId="edb588ad-b118-44cb-93b6-335b967c9009" providerId="ADAL" clId="{B82CC40D-97D3-4F7D-9D76-D5107F3005F0}" dt="2023-06-14T14:53:46.461" v="393" actId="478"/>
          <ac:picMkLst>
            <pc:docMk/>
            <pc:sldMk cId="1195843399" sldId="2077"/>
            <ac:picMk id="38" creationId="{3A3A9817-D8DC-DE94-2E5C-D196D781A757}"/>
          </ac:picMkLst>
        </pc:picChg>
        <pc:picChg chg="add del mod">
          <ac:chgData name="Kümmerle, Markus" userId="edb588ad-b118-44cb-93b6-335b967c9009" providerId="ADAL" clId="{B82CC40D-97D3-4F7D-9D76-D5107F3005F0}" dt="2023-06-14T14:53:46.461" v="393" actId="478"/>
          <ac:picMkLst>
            <pc:docMk/>
            <pc:sldMk cId="1195843399" sldId="2077"/>
            <ac:picMk id="39" creationId="{46B8FDB9-AFD3-C037-B561-D6FC721772BC}"/>
          </ac:picMkLst>
        </pc:picChg>
        <pc:picChg chg="add del mod">
          <ac:chgData name="Kümmerle, Markus" userId="edb588ad-b118-44cb-93b6-335b967c9009" providerId="ADAL" clId="{B82CC40D-97D3-4F7D-9D76-D5107F3005F0}" dt="2023-06-14T14:53:46.461" v="393" actId="478"/>
          <ac:picMkLst>
            <pc:docMk/>
            <pc:sldMk cId="1195843399" sldId="2077"/>
            <ac:picMk id="40" creationId="{803EE16E-5DE1-2912-B232-2087B36E8682}"/>
          </ac:picMkLst>
        </pc:picChg>
        <pc:picChg chg="add del mod">
          <ac:chgData name="Kümmerle, Markus" userId="edb588ad-b118-44cb-93b6-335b967c9009" providerId="ADAL" clId="{B82CC40D-97D3-4F7D-9D76-D5107F3005F0}" dt="2023-06-14T14:53:46.461" v="393" actId="478"/>
          <ac:picMkLst>
            <pc:docMk/>
            <pc:sldMk cId="1195843399" sldId="2077"/>
            <ac:picMk id="41" creationId="{5AEE3B8D-137C-DD73-75EE-82078B2D1996}"/>
          </ac:picMkLst>
        </pc:picChg>
        <pc:picChg chg="add del mod">
          <ac:chgData name="Kümmerle, Markus" userId="edb588ad-b118-44cb-93b6-335b967c9009" providerId="ADAL" clId="{B82CC40D-97D3-4F7D-9D76-D5107F3005F0}" dt="2023-06-14T14:53:46.461" v="393" actId="478"/>
          <ac:picMkLst>
            <pc:docMk/>
            <pc:sldMk cId="1195843399" sldId="2077"/>
            <ac:picMk id="42" creationId="{B3703F6D-7E8A-6E3E-D2A1-91503C814BAC}"/>
          </ac:picMkLst>
        </pc:picChg>
        <pc:picChg chg="add del mod">
          <ac:chgData name="Kümmerle, Markus" userId="edb588ad-b118-44cb-93b6-335b967c9009" providerId="ADAL" clId="{B82CC40D-97D3-4F7D-9D76-D5107F3005F0}" dt="2023-06-14T14:53:46.461" v="393" actId="478"/>
          <ac:picMkLst>
            <pc:docMk/>
            <pc:sldMk cId="1195843399" sldId="2077"/>
            <ac:picMk id="43" creationId="{8895BDFB-FF69-1BD9-9D23-0EB9EA1DEDA7}"/>
          </ac:picMkLst>
        </pc:picChg>
        <pc:picChg chg="add del mod">
          <ac:chgData name="Kümmerle, Markus" userId="edb588ad-b118-44cb-93b6-335b967c9009" providerId="ADAL" clId="{B82CC40D-97D3-4F7D-9D76-D5107F3005F0}" dt="2023-06-14T14:53:46.461" v="393" actId="478"/>
          <ac:picMkLst>
            <pc:docMk/>
            <pc:sldMk cId="1195843399" sldId="2077"/>
            <ac:picMk id="44" creationId="{8DD736F0-A0D6-6349-7149-565DF0E67A35}"/>
          </ac:picMkLst>
        </pc:picChg>
        <pc:picChg chg="add del mod">
          <ac:chgData name="Kümmerle, Markus" userId="edb588ad-b118-44cb-93b6-335b967c9009" providerId="ADAL" clId="{B82CC40D-97D3-4F7D-9D76-D5107F3005F0}" dt="2023-06-14T14:53:46.461" v="393" actId="478"/>
          <ac:picMkLst>
            <pc:docMk/>
            <pc:sldMk cId="1195843399" sldId="2077"/>
            <ac:picMk id="45" creationId="{CAEF978A-E683-28B0-BACA-9666D7386476}"/>
          </ac:picMkLst>
        </pc:picChg>
        <pc:picChg chg="add del mod">
          <ac:chgData name="Kümmerle, Markus" userId="edb588ad-b118-44cb-93b6-335b967c9009" providerId="ADAL" clId="{B82CC40D-97D3-4F7D-9D76-D5107F3005F0}" dt="2023-06-14T14:53:46.461" v="393" actId="478"/>
          <ac:picMkLst>
            <pc:docMk/>
            <pc:sldMk cId="1195843399" sldId="2077"/>
            <ac:picMk id="46" creationId="{A3D629CE-826F-4E35-C7D7-FBD97D2971CD}"/>
          </ac:picMkLst>
        </pc:picChg>
        <pc:picChg chg="mod">
          <ac:chgData name="Kümmerle, Markus" userId="edb588ad-b118-44cb-93b6-335b967c9009" providerId="ADAL" clId="{B82CC40D-97D3-4F7D-9D76-D5107F3005F0}" dt="2023-06-14T12:58:30.888" v="377"/>
          <ac:picMkLst>
            <pc:docMk/>
            <pc:sldMk cId="1195843399" sldId="2077"/>
            <ac:picMk id="50" creationId="{0872E02C-1C10-A376-9138-7911CF1D5BDB}"/>
          </ac:picMkLst>
        </pc:picChg>
        <pc:picChg chg="mod">
          <ac:chgData name="Kümmerle, Markus" userId="edb588ad-b118-44cb-93b6-335b967c9009" providerId="ADAL" clId="{B82CC40D-97D3-4F7D-9D76-D5107F3005F0}" dt="2023-06-14T12:58:30.888" v="377"/>
          <ac:picMkLst>
            <pc:docMk/>
            <pc:sldMk cId="1195843399" sldId="2077"/>
            <ac:picMk id="51" creationId="{AC7742A1-F9F4-A371-F94C-745EE852CDA7}"/>
          </ac:picMkLst>
        </pc:picChg>
        <pc:picChg chg="mod">
          <ac:chgData name="Kümmerle, Markus" userId="edb588ad-b118-44cb-93b6-335b967c9009" providerId="ADAL" clId="{B82CC40D-97D3-4F7D-9D76-D5107F3005F0}" dt="2023-06-14T12:58:30.888" v="377"/>
          <ac:picMkLst>
            <pc:docMk/>
            <pc:sldMk cId="1195843399" sldId="2077"/>
            <ac:picMk id="52" creationId="{325E7125-4A1C-8339-FE9D-45ED8B36B9D8}"/>
          </ac:picMkLst>
        </pc:picChg>
        <pc:picChg chg="mod">
          <ac:chgData name="Kümmerle, Markus" userId="edb588ad-b118-44cb-93b6-335b967c9009" providerId="ADAL" clId="{B82CC40D-97D3-4F7D-9D76-D5107F3005F0}" dt="2023-06-14T12:58:30.888" v="377"/>
          <ac:picMkLst>
            <pc:docMk/>
            <pc:sldMk cId="1195843399" sldId="2077"/>
            <ac:picMk id="53" creationId="{071543D2-E780-D818-29AC-C5D67E007FC2}"/>
          </ac:picMkLst>
        </pc:picChg>
        <pc:picChg chg="mod">
          <ac:chgData name="Kümmerle, Markus" userId="edb588ad-b118-44cb-93b6-335b967c9009" providerId="ADAL" clId="{B82CC40D-97D3-4F7D-9D76-D5107F3005F0}" dt="2023-06-14T12:58:30.888" v="377"/>
          <ac:picMkLst>
            <pc:docMk/>
            <pc:sldMk cId="1195843399" sldId="2077"/>
            <ac:picMk id="54" creationId="{E9A1F683-E98B-A240-7C3B-B93EAA7D5035}"/>
          </ac:picMkLst>
        </pc:picChg>
        <pc:picChg chg="mod">
          <ac:chgData name="Kümmerle, Markus" userId="edb588ad-b118-44cb-93b6-335b967c9009" providerId="ADAL" clId="{B82CC40D-97D3-4F7D-9D76-D5107F3005F0}" dt="2023-06-14T12:58:30.888" v="377"/>
          <ac:picMkLst>
            <pc:docMk/>
            <pc:sldMk cId="1195843399" sldId="2077"/>
            <ac:picMk id="55" creationId="{E17038CC-1777-6B31-C7D5-AD8E0EAB81C5}"/>
          </ac:picMkLst>
        </pc:picChg>
        <pc:picChg chg="mod">
          <ac:chgData name="Kümmerle, Markus" userId="edb588ad-b118-44cb-93b6-335b967c9009" providerId="ADAL" clId="{B82CC40D-97D3-4F7D-9D76-D5107F3005F0}" dt="2023-06-14T12:58:30.888" v="377"/>
          <ac:picMkLst>
            <pc:docMk/>
            <pc:sldMk cId="1195843399" sldId="2077"/>
            <ac:picMk id="57" creationId="{A3CE3B6C-0E33-7EE4-E61C-F7A5EF300815}"/>
          </ac:picMkLst>
        </pc:picChg>
        <pc:picChg chg="mod">
          <ac:chgData name="Kümmerle, Markus" userId="edb588ad-b118-44cb-93b6-335b967c9009" providerId="ADAL" clId="{B82CC40D-97D3-4F7D-9D76-D5107F3005F0}" dt="2023-06-14T12:58:30.888" v="377"/>
          <ac:picMkLst>
            <pc:docMk/>
            <pc:sldMk cId="1195843399" sldId="2077"/>
            <ac:picMk id="58" creationId="{B02DEE52-5995-5D82-A4A0-5F1B323002C8}"/>
          </ac:picMkLst>
        </pc:picChg>
        <pc:picChg chg="mod">
          <ac:chgData name="Kümmerle, Markus" userId="edb588ad-b118-44cb-93b6-335b967c9009" providerId="ADAL" clId="{B82CC40D-97D3-4F7D-9D76-D5107F3005F0}" dt="2023-06-14T12:58:30.888" v="377"/>
          <ac:picMkLst>
            <pc:docMk/>
            <pc:sldMk cId="1195843399" sldId="2077"/>
            <ac:picMk id="59" creationId="{5890FFE1-28E2-22A5-B8A3-0662C0328E94}"/>
          </ac:picMkLst>
        </pc:picChg>
        <pc:picChg chg="add del mod">
          <ac:chgData name="Kümmerle, Markus" userId="edb588ad-b118-44cb-93b6-335b967c9009" providerId="ADAL" clId="{B82CC40D-97D3-4F7D-9D76-D5107F3005F0}" dt="2023-06-14T14:53:46.461" v="393" actId="478"/>
          <ac:picMkLst>
            <pc:docMk/>
            <pc:sldMk cId="1195843399" sldId="2077"/>
            <ac:picMk id="67" creationId="{3A827799-1CF2-3BF1-7401-830BC7AABE34}"/>
          </ac:picMkLst>
        </pc:picChg>
        <pc:picChg chg="add del mod">
          <ac:chgData name="Kümmerle, Markus" userId="edb588ad-b118-44cb-93b6-335b967c9009" providerId="ADAL" clId="{B82CC40D-97D3-4F7D-9D76-D5107F3005F0}" dt="2023-06-14T14:53:46.461" v="393" actId="478"/>
          <ac:picMkLst>
            <pc:docMk/>
            <pc:sldMk cId="1195843399" sldId="2077"/>
            <ac:picMk id="69" creationId="{375E81E4-90F8-DE6E-D46C-2CD18EEE2F72}"/>
          </ac:picMkLst>
        </pc:picChg>
        <pc:picChg chg="add del mod">
          <ac:chgData name="Kümmerle, Markus" userId="edb588ad-b118-44cb-93b6-335b967c9009" providerId="ADAL" clId="{B82CC40D-97D3-4F7D-9D76-D5107F3005F0}" dt="2023-06-14T14:55:20.251" v="398" actId="478"/>
          <ac:picMkLst>
            <pc:docMk/>
            <pc:sldMk cId="1195843399" sldId="2077"/>
            <ac:picMk id="79" creationId="{8EA13216-6D53-BE63-0DA6-FA4C7CFBC300}"/>
          </ac:picMkLst>
        </pc:picChg>
        <pc:picChg chg="add del mod">
          <ac:chgData name="Kümmerle, Markus" userId="edb588ad-b118-44cb-93b6-335b967c9009" providerId="ADAL" clId="{B82CC40D-97D3-4F7D-9D76-D5107F3005F0}" dt="2023-06-14T14:55:28.803" v="403" actId="478"/>
          <ac:picMkLst>
            <pc:docMk/>
            <pc:sldMk cId="1195843399" sldId="2077"/>
            <ac:picMk id="81" creationId="{57C23021-1F8F-01FC-CF53-1320CF740960}"/>
          </ac:picMkLst>
        </pc:picChg>
        <pc:picChg chg="add mod">
          <ac:chgData name="Kümmerle, Markus" userId="edb588ad-b118-44cb-93b6-335b967c9009" providerId="ADAL" clId="{B82CC40D-97D3-4F7D-9D76-D5107F3005F0}" dt="2023-06-15T08:18:12.410" v="634" actId="1076"/>
          <ac:picMkLst>
            <pc:docMk/>
            <pc:sldMk cId="1195843399" sldId="2077"/>
            <ac:picMk id="83" creationId="{2DB66F11-2605-BF0F-0CE1-B427939A8BF1}"/>
          </ac:picMkLst>
        </pc:picChg>
        <pc:cxnChg chg="add del mod">
          <ac:chgData name="Kümmerle, Markus" userId="edb588ad-b118-44cb-93b6-335b967c9009" providerId="ADAL" clId="{B82CC40D-97D3-4F7D-9D76-D5107F3005F0}" dt="2023-06-14T14:53:46.461" v="393" actId="478"/>
          <ac:cxnSpMkLst>
            <pc:docMk/>
            <pc:sldMk cId="1195843399" sldId="2077"/>
            <ac:cxnSpMk id="6" creationId="{86A92779-E28B-1280-577C-F0C90A2E6016}"/>
          </ac:cxnSpMkLst>
        </pc:cxnChg>
        <pc:cxnChg chg="add del mod">
          <ac:chgData name="Kümmerle, Markus" userId="edb588ad-b118-44cb-93b6-335b967c9009" providerId="ADAL" clId="{B82CC40D-97D3-4F7D-9D76-D5107F3005F0}" dt="2023-06-14T14:53:46.461" v="393" actId="478"/>
          <ac:cxnSpMkLst>
            <pc:docMk/>
            <pc:sldMk cId="1195843399" sldId="2077"/>
            <ac:cxnSpMk id="9" creationId="{C8986083-79FF-99A3-BA63-B84D0B872BFD}"/>
          </ac:cxnSpMkLst>
        </pc:cxnChg>
        <pc:cxnChg chg="add del mod">
          <ac:chgData name="Kümmerle, Markus" userId="edb588ad-b118-44cb-93b6-335b967c9009" providerId="ADAL" clId="{B82CC40D-97D3-4F7D-9D76-D5107F3005F0}" dt="2023-06-14T14:53:46.461" v="393" actId="478"/>
          <ac:cxnSpMkLst>
            <pc:docMk/>
            <pc:sldMk cId="1195843399" sldId="2077"/>
            <ac:cxnSpMk id="16" creationId="{32516AA5-B5EA-826B-7A8E-D768FCB0FBD3}"/>
          </ac:cxnSpMkLst>
        </pc:cxnChg>
        <pc:cxnChg chg="add del mod">
          <ac:chgData name="Kümmerle, Markus" userId="edb588ad-b118-44cb-93b6-335b967c9009" providerId="ADAL" clId="{B82CC40D-97D3-4F7D-9D76-D5107F3005F0}" dt="2023-06-14T14:53:46.461" v="393" actId="478"/>
          <ac:cxnSpMkLst>
            <pc:docMk/>
            <pc:sldMk cId="1195843399" sldId="2077"/>
            <ac:cxnSpMk id="17" creationId="{5CC6AF54-EE4C-32C3-10F7-02F419F337AA}"/>
          </ac:cxnSpMkLst>
        </pc:cxnChg>
        <pc:cxnChg chg="mod">
          <ac:chgData name="Kümmerle, Markus" userId="edb588ad-b118-44cb-93b6-335b967c9009" providerId="ADAL" clId="{B82CC40D-97D3-4F7D-9D76-D5107F3005F0}" dt="2023-06-14T12:58:30.888" v="377"/>
          <ac:cxnSpMkLst>
            <pc:docMk/>
            <pc:sldMk cId="1195843399" sldId="2077"/>
            <ac:cxnSpMk id="63" creationId="{EB929BF7-BEED-A38A-80BC-9C52C2B85F3B}"/>
          </ac:cxnSpMkLst>
        </pc:cxnChg>
        <pc:cxnChg chg="mod">
          <ac:chgData name="Kümmerle, Markus" userId="edb588ad-b118-44cb-93b6-335b967c9009" providerId="ADAL" clId="{B82CC40D-97D3-4F7D-9D76-D5107F3005F0}" dt="2023-06-14T12:58:30.888" v="377"/>
          <ac:cxnSpMkLst>
            <pc:docMk/>
            <pc:sldMk cId="1195843399" sldId="2077"/>
            <ac:cxnSpMk id="64" creationId="{FB6BC8C9-4892-7C37-8503-4BD2DD5DE4DF}"/>
          </ac:cxnSpMkLst>
        </pc:cxnChg>
        <pc:cxnChg chg="mod">
          <ac:chgData name="Kümmerle, Markus" userId="edb588ad-b118-44cb-93b6-335b967c9009" providerId="ADAL" clId="{B82CC40D-97D3-4F7D-9D76-D5107F3005F0}" dt="2023-06-14T12:58:30.888" v="377"/>
          <ac:cxnSpMkLst>
            <pc:docMk/>
            <pc:sldMk cId="1195843399" sldId="2077"/>
            <ac:cxnSpMk id="65" creationId="{CDE76FAC-3393-9717-CF81-DFA87B0B0909}"/>
          </ac:cxnSpMkLst>
        </pc:cxnChg>
        <pc:cxnChg chg="add del mod">
          <ac:chgData name="Kümmerle, Markus" userId="edb588ad-b118-44cb-93b6-335b967c9009" providerId="ADAL" clId="{B82CC40D-97D3-4F7D-9D76-D5107F3005F0}" dt="2023-06-14T14:53:46.461" v="393" actId="478"/>
          <ac:cxnSpMkLst>
            <pc:docMk/>
            <pc:sldMk cId="1195843399" sldId="2077"/>
            <ac:cxnSpMk id="74" creationId="{4DAF9746-59BC-70AA-1AE6-11B3E89941FD}"/>
          </ac:cxnSpMkLst>
        </pc:cxnChg>
        <pc:cxnChg chg="add del mod">
          <ac:chgData name="Kümmerle, Markus" userId="edb588ad-b118-44cb-93b6-335b967c9009" providerId="ADAL" clId="{B82CC40D-97D3-4F7D-9D76-D5107F3005F0}" dt="2023-06-14T14:53:46.461" v="393" actId="478"/>
          <ac:cxnSpMkLst>
            <pc:docMk/>
            <pc:sldMk cId="1195843399" sldId="2077"/>
            <ac:cxnSpMk id="77" creationId="{658FF036-5AB7-C26B-E0D3-5A30F286275E}"/>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15.06.2023</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2834820"/>
            <a:ext cx="8886496" cy="2217600"/>
          </a:xfrm>
          <a:prstGeom prst="rect">
            <a:avLst/>
          </a:prstGeom>
        </p:spPr>
        <p:txBody>
          <a:bodyP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1324304" y="5484422"/>
            <a:ext cx="8886496" cy="299441"/>
          </a:xfrm>
          <a:prstGeom prst="rect">
            <a:avLst/>
          </a:prstGeom>
        </p:spPr>
        <p:txBody>
          <a:bodyPr wrap="square">
            <a:spAutoFit/>
          </a:bodyPr>
          <a:lstStyle>
            <a:lvl1pPr>
              <a:spcBef>
                <a:spcPts val="0"/>
              </a:spcBef>
              <a:defRPr sz="200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11522075" cy="1467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 y="739523"/>
            <a:ext cx="11522075" cy="1467434"/>
          </a:xfrm>
          <a:prstGeom prst="rect">
            <a:avLst/>
          </a:prstGeom>
        </p:spPr>
      </p:pic>
      <p:pic>
        <p:nvPicPr>
          <p:cNvPr id="3" name="Grafik 21">
            <a:extLst>
              <a:ext uri="{FF2B5EF4-FFF2-40B4-BE49-F238E27FC236}">
                <a16:creationId xmlns:a16="http://schemas.microsoft.com/office/drawing/2014/main" id="{D4C43E31-A1C6-FAA1-FEDD-3AF502BC9303}"/>
              </a:ext>
            </a:extLst>
          </p:cNvPr>
          <p:cNvPicPr>
            <a:picLocks noChangeAspect="1"/>
          </p:cNvPicPr>
          <p:nvPr userDrawn="1"/>
        </p:nvPicPr>
        <p:blipFill>
          <a:blip r:embed="rId7"/>
          <a:stretch>
            <a:fillRect/>
          </a:stretch>
        </p:blipFill>
        <p:spPr>
          <a:xfrm>
            <a:off x="288000" y="409180"/>
            <a:ext cx="5105651" cy="982947"/>
          </a:xfrm>
          <a:prstGeom prst="rect">
            <a:avLst/>
          </a:prstGeom>
        </p:spPr>
      </p:pic>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1175971"/>
            <a:ext cx="8937296" cy="4107227"/>
          </a:xfrm>
          <a:prstGeom prst="rect">
            <a:avLst/>
          </a:prstGeom>
        </p:spPr>
        <p:txBody>
          <a:bodyPr anchor="ct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err="1"/>
              <a:t>Section</a:t>
            </a:r>
            <a:r>
              <a:rPr lang="de-DE" dirty="0"/>
              <a:t> Title</a:t>
            </a:r>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59523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6" name="Objekt 5" hidden="1"/>
                      <p:cNvPicPr/>
                      <p:nvPr/>
                    </p:nvPicPr>
                    <p:blipFill>
                      <a:blip r:embed="rId4"/>
                      <a:stretch>
                        <a:fillRect/>
                      </a:stretch>
                    </p:blipFill>
                    <p:spPr>
                      <a:xfrm>
                        <a:off x="1588" y="1590"/>
                        <a:ext cx="1587" cy="1587"/>
                      </a:xfrm>
                      <a:prstGeom prst="rect">
                        <a:avLst/>
                      </a:prstGeom>
                    </p:spPr>
                  </p:pic>
                </p:oleObj>
              </mc:Fallback>
            </mc:AlternateContent>
          </a:graphicData>
        </a:graphic>
      </p:graphicFrame>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5"/>
          <a:stretch>
            <a:fillRect/>
          </a:stretch>
        </p:blipFill>
        <p:spPr>
          <a:xfrm>
            <a:off x="7776754" y="470208"/>
            <a:ext cx="3482228" cy="670403"/>
          </a:xfrm>
          <a:prstGeom prst="rect">
            <a:avLst/>
          </a:prstGeom>
        </p:spPr>
      </p:pic>
      <p:pic>
        <p:nvPicPr>
          <p:cNvPr id="11" name="Picture 10">
            <a:extLst>
              <a:ext uri="{FF2B5EF4-FFF2-40B4-BE49-F238E27FC236}">
                <a16:creationId xmlns:a16="http://schemas.microsoft.com/office/drawing/2014/main" id="{CC5F8087-362F-E242-4E14-7355C0A91990}"/>
              </a:ext>
            </a:extLst>
          </p:cNvPr>
          <p:cNvPicPr>
            <a:picLocks noChangeAspect="1"/>
          </p:cNvPicPr>
          <p:nvPr userDrawn="1"/>
        </p:nvPicPr>
        <p:blipFill>
          <a:blip r:embed="rId6"/>
          <a:stretch>
            <a:fillRect/>
          </a:stretch>
        </p:blipFill>
        <p:spPr>
          <a:xfrm>
            <a:off x="0" y="0"/>
            <a:ext cx="7921869" cy="1689463"/>
          </a:xfrm>
          <a:prstGeom prst="rect">
            <a:avLst/>
          </a:prstGeom>
        </p:spPr>
      </p:pic>
      <p:sp>
        <p:nvSpPr>
          <p:cNvPr id="12" name="Title 1">
            <a:extLst>
              <a:ext uri="{FF2B5EF4-FFF2-40B4-BE49-F238E27FC236}">
                <a16:creationId xmlns:a16="http://schemas.microsoft.com/office/drawing/2014/main" id="{53D7A036-0797-32AA-A50D-1BD3998F94DB}"/>
              </a:ext>
            </a:extLst>
          </p:cNvPr>
          <p:cNvSpPr>
            <a:spLocks noGrp="1"/>
          </p:cNvSpPr>
          <p:nvPr>
            <p:ph type="title" hasCustomPrompt="1"/>
          </p:nvPr>
        </p:nvSpPr>
        <p:spPr>
          <a:xfrm>
            <a:off x="444373" y="413152"/>
            <a:ext cx="10944225" cy="784516"/>
          </a:xfrm>
          <a:prstGeom prst="rect">
            <a:avLst/>
          </a:prstGeom>
        </p:spPr>
        <p:txBody>
          <a:bodyPr vert="horz"/>
          <a:lstStyle>
            <a:lvl1pPr>
              <a:defRPr b="0" i="0">
                <a:solidFill>
                  <a:schemeClr val="bg1"/>
                </a:solidFill>
                <a:latin typeface="Montserrat Light" pitchFamily="2" charset="77"/>
              </a:defRPr>
            </a:lvl1pPr>
          </a:lstStyle>
          <a:p>
            <a:r>
              <a:rPr lang="en-US" sz="2400" dirty="0">
                <a:solidFill>
                  <a:schemeClr val="bg1"/>
                </a:solidFill>
              </a:rPr>
              <a:t>Slide</a:t>
            </a:r>
            <a:br>
              <a:rPr lang="en-US" sz="2400" dirty="0">
                <a:solidFill>
                  <a:schemeClr val="bg1"/>
                </a:solidFill>
              </a:rPr>
            </a:br>
            <a:r>
              <a:rPr lang="en-US" sz="2400" dirty="0">
                <a:solidFill>
                  <a:schemeClr val="bg1"/>
                </a:solidFill>
              </a:rPr>
              <a:t>Title</a:t>
            </a:r>
          </a:p>
        </p:txBody>
      </p:sp>
      <p:sp>
        <p:nvSpPr>
          <p:cNvPr id="20" name="Content Placeholder 17">
            <a:extLst>
              <a:ext uri="{FF2B5EF4-FFF2-40B4-BE49-F238E27FC236}">
                <a16:creationId xmlns:a16="http://schemas.microsoft.com/office/drawing/2014/main" id="{A47CA737-AEFE-339E-5D5C-2C76D186E3E0}"/>
              </a:ext>
            </a:extLst>
          </p:cNvPr>
          <p:cNvSpPr>
            <a:spLocks noGrp="1"/>
          </p:cNvSpPr>
          <p:nvPr>
            <p:ph sz="quarter" idx="10"/>
          </p:nvPr>
        </p:nvSpPr>
        <p:spPr>
          <a:xfrm>
            <a:off x="444373" y="1890346"/>
            <a:ext cx="10944225" cy="4124383"/>
          </a:xfrm>
        </p:spPr>
        <p:txBody>
          <a:bodyPr/>
          <a:lstStyle>
            <a:lvl1pPr>
              <a:defRPr sz="1500" b="0" i="0">
                <a:solidFill>
                  <a:schemeClr val="tx2"/>
                </a:solidFill>
                <a:latin typeface="Montserrat Light" pitchFamily="2" charset="77"/>
              </a:defRPr>
            </a:lvl1pPr>
            <a:lvl2pPr>
              <a:defRPr sz="1500" b="0" i="0">
                <a:solidFill>
                  <a:schemeClr val="tx2"/>
                </a:solidFill>
                <a:latin typeface="Montserrat Light" pitchFamily="2" charset="77"/>
              </a:defRPr>
            </a:lvl2pPr>
            <a:lvl3pPr>
              <a:defRPr sz="1500" b="0" i="0">
                <a:solidFill>
                  <a:schemeClr val="tx2"/>
                </a:solidFill>
                <a:latin typeface="Montserrat Light" pitchFamily="2" charset="77"/>
              </a:defRPr>
            </a:lvl3pPr>
            <a:lvl4pPr>
              <a:defRPr sz="1500" b="0" i="0">
                <a:solidFill>
                  <a:schemeClr val="tx2"/>
                </a:solidFill>
                <a:latin typeface="Montserrat Light" pitchFamily="2" charset="77"/>
              </a:defRPr>
            </a:lvl4pPr>
            <a:lvl5pPr>
              <a:defRPr sz="1500" b="0" i="0">
                <a:solidFill>
                  <a:schemeClr val="tx2"/>
                </a:solidFill>
                <a:latin typeface="Montserrat Light" pitchFamily="2"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10412349" y="6149685"/>
            <a:ext cx="820800" cy="176400"/>
          </a:xfrm>
          <a:prstGeom prst="rect">
            <a:avLst/>
          </a:prstGeom>
          <a:noFill/>
        </p:spPr>
        <p:txBody>
          <a:bodyPr wrap="square" lIns="0" tIns="0" rIns="0" bIns="0" rtlCol="0" anchor="b">
            <a:noAutofit/>
          </a:bodyPr>
          <a:lstStyle/>
          <a:p>
            <a:pPr algn="r"/>
            <a:fld id="{FAAB48A4-D341-4AE9-8566-EA7878570C6A}" type="slidenum">
              <a:rPr lang="de-DE" sz="900" b="1" i="0" smtClean="0">
                <a:solidFill>
                  <a:srgbClr val="3A9BF3"/>
                </a:solidFill>
                <a:latin typeface="Montserrat" pitchFamily="2" charset="77"/>
                <a:ea typeface="Typold Book" panose="020B0004030204060B03" pitchFamily="34" charset="0"/>
              </a:rPr>
              <a:pPr algn="r"/>
              <a:t>‹Nr.›</a:t>
            </a:fld>
            <a:endParaRPr lang="en-US" sz="900"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8"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oleObject" Target="../embeddings/oleObject13.bin"/><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7.emf"/><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tags" Target="../tags/tag16.xml"/><Relationship Id="rId5" Type="http://schemas.openxmlformats.org/officeDocument/2006/relationships/image" Target="../media/image36.png"/><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3.xml"/><Relationship Id="rId1" Type="http://schemas.openxmlformats.org/officeDocument/2006/relationships/tags" Target="../tags/tag17.xml"/><Relationship Id="rId5" Type="http://schemas.openxmlformats.org/officeDocument/2006/relationships/image" Target="../media/image37.png"/><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38.png"/><Relationship Id="rId5" Type="http://schemas.openxmlformats.org/officeDocument/2006/relationships/hyperlink" Target="https://github.com/camaraproject/Governance/blob/main/documentation/The-Ecosystem-for-Open-Gateway-NaaS-API-development.pdf" TargetMode="Externa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40.svg"/><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39.png"/><Relationship Id="rId5" Type="http://schemas.openxmlformats.org/officeDocument/2006/relationships/hyperlink" Target="https://github.com/camaraproject" TargetMode="External"/><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1.png"/><Relationship Id="rId3" Type="http://schemas.openxmlformats.org/officeDocument/2006/relationships/oleObject" Target="../embeddings/oleObject18.bin"/><Relationship Id="rId21" Type="http://schemas.openxmlformats.org/officeDocument/2006/relationships/image" Target="../media/image26.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0.png"/><Relationship Id="rId2" Type="http://schemas.openxmlformats.org/officeDocument/2006/relationships/slideLayout" Target="../slideLayouts/slideLayout3.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tags" Target="../tags/tag20.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59.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8.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7.emf"/><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62.png"/><Relationship Id="rId4" Type="http://schemas.openxmlformats.org/officeDocument/2006/relationships/image" Target="../media/image7.emf"/></Relationships>
</file>

<file path=ppt/slides/_rels/slide17.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44.png"/><Relationship Id="rId26" Type="http://schemas.openxmlformats.org/officeDocument/2006/relationships/image" Target="../media/image77.png"/><Relationship Id="rId39" Type="http://schemas.openxmlformats.org/officeDocument/2006/relationships/image" Target="../media/image88.png"/><Relationship Id="rId21" Type="http://schemas.openxmlformats.org/officeDocument/2006/relationships/image" Target="../media/image26.png"/><Relationship Id="rId34" Type="http://schemas.openxmlformats.org/officeDocument/2006/relationships/image" Target="../media/image83.png"/><Relationship Id="rId42" Type="http://schemas.openxmlformats.org/officeDocument/2006/relationships/image" Target="../media/image58.png"/><Relationship Id="rId47" Type="http://schemas.openxmlformats.org/officeDocument/2006/relationships/image" Target="../media/image93.png"/><Relationship Id="rId50" Type="http://schemas.openxmlformats.org/officeDocument/2006/relationships/image" Target="../media/image48.png"/><Relationship Id="rId55" Type="http://schemas.openxmlformats.org/officeDocument/2006/relationships/image" Target="../media/image97.png"/><Relationship Id="rId63" Type="http://schemas.openxmlformats.org/officeDocument/2006/relationships/image" Target="../media/image102.png"/><Relationship Id="rId68" Type="http://schemas.openxmlformats.org/officeDocument/2006/relationships/image" Target="../media/image107.png"/><Relationship Id="rId76" Type="http://schemas.openxmlformats.org/officeDocument/2006/relationships/image" Target="../media/image114.png"/><Relationship Id="rId7" Type="http://schemas.openxmlformats.org/officeDocument/2006/relationships/image" Target="../media/image56.png"/><Relationship Id="rId71" Type="http://schemas.openxmlformats.org/officeDocument/2006/relationships/image" Target="../media/image110.png"/><Relationship Id="rId2" Type="http://schemas.openxmlformats.org/officeDocument/2006/relationships/slideLayout" Target="../slideLayouts/slideLayout3.xml"/><Relationship Id="rId16" Type="http://schemas.openxmlformats.org/officeDocument/2006/relationships/image" Target="../media/image55.png"/><Relationship Id="rId29" Type="http://schemas.openxmlformats.org/officeDocument/2006/relationships/image" Target="../media/image59.png"/><Relationship Id="rId11" Type="http://schemas.openxmlformats.org/officeDocument/2006/relationships/image" Target="../media/image68.png"/><Relationship Id="rId24" Type="http://schemas.openxmlformats.org/officeDocument/2006/relationships/image" Target="../media/image75.png"/><Relationship Id="rId32" Type="http://schemas.openxmlformats.org/officeDocument/2006/relationships/image" Target="../media/image81.png"/><Relationship Id="rId37" Type="http://schemas.openxmlformats.org/officeDocument/2006/relationships/image" Target="../media/image86.png"/><Relationship Id="rId40" Type="http://schemas.openxmlformats.org/officeDocument/2006/relationships/image" Target="../media/image47.png"/><Relationship Id="rId45" Type="http://schemas.openxmlformats.org/officeDocument/2006/relationships/image" Target="../media/image91.png"/><Relationship Id="rId53" Type="http://schemas.openxmlformats.org/officeDocument/2006/relationships/image" Target="../media/image95.png"/><Relationship Id="rId58" Type="http://schemas.openxmlformats.org/officeDocument/2006/relationships/image" Target="../media/image100.png"/><Relationship Id="rId66" Type="http://schemas.openxmlformats.org/officeDocument/2006/relationships/image" Target="../media/image105.png"/><Relationship Id="rId74" Type="http://schemas.openxmlformats.org/officeDocument/2006/relationships/image" Target="../media/image112.png"/><Relationship Id="rId79" Type="http://schemas.openxmlformats.org/officeDocument/2006/relationships/image" Target="../media/image117.jpg"/><Relationship Id="rId5" Type="http://schemas.openxmlformats.org/officeDocument/2006/relationships/image" Target="../media/image63.png"/><Relationship Id="rId61" Type="http://schemas.openxmlformats.org/officeDocument/2006/relationships/image" Target="../media/image101.png"/><Relationship Id="rId10" Type="http://schemas.openxmlformats.org/officeDocument/2006/relationships/image" Target="../media/image67.png"/><Relationship Id="rId19" Type="http://schemas.openxmlformats.org/officeDocument/2006/relationships/image" Target="../media/image49.png"/><Relationship Id="rId31" Type="http://schemas.openxmlformats.org/officeDocument/2006/relationships/image" Target="../media/image80.png"/><Relationship Id="rId44" Type="http://schemas.openxmlformats.org/officeDocument/2006/relationships/image" Target="../media/image90.png"/><Relationship Id="rId52" Type="http://schemas.openxmlformats.org/officeDocument/2006/relationships/image" Target="../media/image60.png"/><Relationship Id="rId60" Type="http://schemas.openxmlformats.org/officeDocument/2006/relationships/image" Target="../media/image50.png"/><Relationship Id="rId65" Type="http://schemas.openxmlformats.org/officeDocument/2006/relationships/image" Target="../media/image104.svg"/><Relationship Id="rId73" Type="http://schemas.openxmlformats.org/officeDocument/2006/relationships/image" Target="../media/image46.png"/><Relationship Id="rId78" Type="http://schemas.openxmlformats.org/officeDocument/2006/relationships/image" Target="../media/image116.png"/><Relationship Id="rId81" Type="http://schemas.openxmlformats.org/officeDocument/2006/relationships/image" Target="../media/image119.png"/><Relationship Id="rId4" Type="http://schemas.openxmlformats.org/officeDocument/2006/relationships/image" Target="../media/image7.emf"/><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3.png"/><Relationship Id="rId27" Type="http://schemas.openxmlformats.org/officeDocument/2006/relationships/image" Target="../media/image78.png"/><Relationship Id="rId30" Type="http://schemas.openxmlformats.org/officeDocument/2006/relationships/image" Target="../media/image79.png"/><Relationship Id="rId35" Type="http://schemas.openxmlformats.org/officeDocument/2006/relationships/image" Target="../media/image84.png"/><Relationship Id="rId43" Type="http://schemas.openxmlformats.org/officeDocument/2006/relationships/image" Target="../media/image89.png"/><Relationship Id="rId48" Type="http://schemas.openxmlformats.org/officeDocument/2006/relationships/image" Target="../media/image94.png"/><Relationship Id="rId56" Type="http://schemas.openxmlformats.org/officeDocument/2006/relationships/image" Target="../media/image98.png"/><Relationship Id="rId64" Type="http://schemas.openxmlformats.org/officeDocument/2006/relationships/image" Target="../media/image103.png"/><Relationship Id="rId69" Type="http://schemas.openxmlformats.org/officeDocument/2006/relationships/image" Target="../media/image108.png"/><Relationship Id="rId77" Type="http://schemas.openxmlformats.org/officeDocument/2006/relationships/image" Target="../media/image115.png"/><Relationship Id="rId8" Type="http://schemas.openxmlformats.org/officeDocument/2006/relationships/image" Target="../media/image65.png"/><Relationship Id="rId51" Type="http://schemas.openxmlformats.org/officeDocument/2006/relationships/image" Target="../media/image53.png"/><Relationship Id="rId72" Type="http://schemas.openxmlformats.org/officeDocument/2006/relationships/image" Target="../media/image111.png"/><Relationship Id="rId80" Type="http://schemas.openxmlformats.org/officeDocument/2006/relationships/image" Target="../media/image118.png"/><Relationship Id="rId3" Type="http://schemas.openxmlformats.org/officeDocument/2006/relationships/oleObject" Target="../embeddings/oleObject20.bin"/><Relationship Id="rId12" Type="http://schemas.openxmlformats.org/officeDocument/2006/relationships/image" Target="../media/image69.png"/><Relationship Id="rId17" Type="http://schemas.openxmlformats.org/officeDocument/2006/relationships/image" Target="../media/image41.png"/><Relationship Id="rId25" Type="http://schemas.openxmlformats.org/officeDocument/2006/relationships/image" Target="../media/image76.png"/><Relationship Id="rId33" Type="http://schemas.openxmlformats.org/officeDocument/2006/relationships/image" Target="../media/image82.png"/><Relationship Id="rId38" Type="http://schemas.openxmlformats.org/officeDocument/2006/relationships/image" Target="../media/image87.png"/><Relationship Id="rId46" Type="http://schemas.openxmlformats.org/officeDocument/2006/relationships/image" Target="../media/image92.png"/><Relationship Id="rId59" Type="http://schemas.openxmlformats.org/officeDocument/2006/relationships/image" Target="../media/image61.png"/><Relationship Id="rId67" Type="http://schemas.openxmlformats.org/officeDocument/2006/relationships/image" Target="../media/image106.png"/><Relationship Id="rId20" Type="http://schemas.openxmlformats.org/officeDocument/2006/relationships/image" Target="../media/image52.png"/><Relationship Id="rId41" Type="http://schemas.openxmlformats.org/officeDocument/2006/relationships/image" Target="../media/image51.png"/><Relationship Id="rId54" Type="http://schemas.openxmlformats.org/officeDocument/2006/relationships/image" Target="../media/image96.png"/><Relationship Id="rId62" Type="http://schemas.openxmlformats.org/officeDocument/2006/relationships/image" Target="../media/image57.png"/><Relationship Id="rId70" Type="http://schemas.openxmlformats.org/officeDocument/2006/relationships/image" Target="../media/image109.png"/><Relationship Id="rId75" Type="http://schemas.openxmlformats.org/officeDocument/2006/relationships/image" Target="../media/image113.png"/><Relationship Id="rId1" Type="http://schemas.openxmlformats.org/officeDocument/2006/relationships/tags" Target="../tags/tag22.xml"/><Relationship Id="rId6" Type="http://schemas.openxmlformats.org/officeDocument/2006/relationships/image" Target="../media/image64.png"/><Relationship Id="rId15" Type="http://schemas.openxmlformats.org/officeDocument/2006/relationships/image" Target="../media/image72.png"/><Relationship Id="rId23" Type="http://schemas.openxmlformats.org/officeDocument/2006/relationships/image" Target="../media/image74.png"/><Relationship Id="rId28" Type="http://schemas.openxmlformats.org/officeDocument/2006/relationships/image" Target="../media/image42.png"/><Relationship Id="rId36" Type="http://schemas.openxmlformats.org/officeDocument/2006/relationships/image" Target="../media/image85.png"/><Relationship Id="rId49" Type="http://schemas.openxmlformats.org/officeDocument/2006/relationships/image" Target="../media/image27.png"/><Relationship Id="rId57" Type="http://schemas.openxmlformats.org/officeDocument/2006/relationships/image" Target="../media/image99.png"/></Relationships>
</file>

<file path=ppt/slides/_rels/slide18.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18" Type="http://schemas.openxmlformats.org/officeDocument/2006/relationships/image" Target="../media/image133.png"/><Relationship Id="rId26" Type="http://schemas.openxmlformats.org/officeDocument/2006/relationships/image" Target="../media/image141.png"/><Relationship Id="rId3" Type="http://schemas.openxmlformats.org/officeDocument/2006/relationships/oleObject" Target="../embeddings/oleObject21.bin"/><Relationship Id="rId21" Type="http://schemas.openxmlformats.org/officeDocument/2006/relationships/image" Target="../media/image136.png"/><Relationship Id="rId7" Type="http://schemas.openxmlformats.org/officeDocument/2006/relationships/image" Target="../media/image122.png"/><Relationship Id="rId12" Type="http://schemas.openxmlformats.org/officeDocument/2006/relationships/image" Target="../media/image127.png"/><Relationship Id="rId17" Type="http://schemas.openxmlformats.org/officeDocument/2006/relationships/image" Target="../media/image132.png"/><Relationship Id="rId25" Type="http://schemas.openxmlformats.org/officeDocument/2006/relationships/image" Target="../media/image140.png"/><Relationship Id="rId2" Type="http://schemas.openxmlformats.org/officeDocument/2006/relationships/slideLayout" Target="../slideLayouts/slideLayout3.xml"/><Relationship Id="rId16" Type="http://schemas.openxmlformats.org/officeDocument/2006/relationships/image" Target="../media/image131.png"/><Relationship Id="rId20" Type="http://schemas.openxmlformats.org/officeDocument/2006/relationships/image" Target="../media/image135.png"/><Relationship Id="rId29" Type="http://schemas.openxmlformats.org/officeDocument/2006/relationships/hyperlink" Target="https://camaraproject.org/resources/" TargetMode="External"/><Relationship Id="rId1" Type="http://schemas.openxmlformats.org/officeDocument/2006/relationships/tags" Target="../tags/tag23.xml"/><Relationship Id="rId6" Type="http://schemas.openxmlformats.org/officeDocument/2006/relationships/image" Target="../media/image121.png"/><Relationship Id="rId11" Type="http://schemas.openxmlformats.org/officeDocument/2006/relationships/image" Target="../media/image126.png"/><Relationship Id="rId24" Type="http://schemas.openxmlformats.org/officeDocument/2006/relationships/image" Target="../media/image139.png"/><Relationship Id="rId5" Type="http://schemas.openxmlformats.org/officeDocument/2006/relationships/image" Target="../media/image120.png"/><Relationship Id="rId15" Type="http://schemas.openxmlformats.org/officeDocument/2006/relationships/image" Target="../media/image130.png"/><Relationship Id="rId23" Type="http://schemas.openxmlformats.org/officeDocument/2006/relationships/image" Target="../media/image138.png"/><Relationship Id="rId28" Type="http://schemas.openxmlformats.org/officeDocument/2006/relationships/image" Target="../media/image143.png"/><Relationship Id="rId10" Type="http://schemas.openxmlformats.org/officeDocument/2006/relationships/image" Target="../media/image125.png"/><Relationship Id="rId19" Type="http://schemas.openxmlformats.org/officeDocument/2006/relationships/image" Target="../media/image134.png"/><Relationship Id="rId4" Type="http://schemas.openxmlformats.org/officeDocument/2006/relationships/image" Target="../media/image7.emf"/><Relationship Id="rId9" Type="http://schemas.openxmlformats.org/officeDocument/2006/relationships/image" Target="../media/image124.png"/><Relationship Id="rId14" Type="http://schemas.openxmlformats.org/officeDocument/2006/relationships/image" Target="../media/image129.png"/><Relationship Id="rId22" Type="http://schemas.openxmlformats.org/officeDocument/2006/relationships/image" Target="../media/image137.png"/><Relationship Id="rId27" Type="http://schemas.openxmlformats.org/officeDocument/2006/relationships/image" Target="../media/image142.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tags" Target="../tags/tag24.xml"/><Relationship Id="rId5" Type="http://schemas.openxmlformats.org/officeDocument/2006/relationships/image" Target="../media/image144.png"/><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xml"/><Relationship Id="rId1" Type="http://schemas.openxmlformats.org/officeDocument/2006/relationships/tags" Target="../tags/tag25.xml"/><Relationship Id="rId4" Type="http://schemas.openxmlformats.org/officeDocument/2006/relationships/image" Target="../media/image7.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tags" Target="../tags/tag26.xml"/><Relationship Id="rId4"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5.bin"/><Relationship Id="rId7" Type="http://schemas.openxmlformats.org/officeDocument/2006/relationships/image" Target="../media/image145.png"/><Relationship Id="rId2" Type="http://schemas.openxmlformats.org/officeDocument/2006/relationships/slideLayout" Target="../slideLayouts/slideLayout3.xml"/><Relationship Id="rId1" Type="http://schemas.openxmlformats.org/officeDocument/2006/relationships/tags" Target="../tags/tag27.xml"/><Relationship Id="rId6" Type="http://schemas.openxmlformats.org/officeDocument/2006/relationships/hyperlink" Target="https://camaraproject.org/contact/" TargetMode="External"/><Relationship Id="rId5" Type="http://schemas.openxmlformats.org/officeDocument/2006/relationships/hyperlink" Target="mailto:all+subscribe@lists.camaraproject.org" TargetMode="External"/><Relationship Id="rId4" Type="http://schemas.openxmlformats.org/officeDocument/2006/relationships/image" Target="../media/image7.emf"/></Relationships>
</file>

<file path=ppt/slides/_rels/slide2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oleObject" Target="../embeddings/oleObject7.bin"/><Relationship Id="rId7"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7.emf"/><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oleObject" Target="../embeddings/oleObject8.bin"/><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7.emf"/><Relationship Id="rId9" Type="http://schemas.openxmlformats.org/officeDocument/2006/relationships/image" Target="../media/image19.png"/><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25.png"/><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F2941-E7D2-648A-6F21-36480C010AE0}"/>
              </a:ext>
            </a:extLst>
          </p:cNvPr>
          <p:cNvSpPr>
            <a:spLocks noGrp="1"/>
          </p:cNvSpPr>
          <p:nvPr>
            <p:ph type="body" sz="quarter" idx="12"/>
          </p:nvPr>
        </p:nvSpPr>
        <p:spPr/>
        <p:txBody>
          <a:bodyPr anchor="ctr"/>
          <a:lstStyle/>
          <a:p>
            <a:r>
              <a:rPr lang="en-US" dirty="0"/>
              <a:t>Presentation</a:t>
            </a:r>
          </a:p>
        </p:txBody>
      </p:sp>
      <p:sp>
        <p:nvSpPr>
          <p:cNvPr id="3" name="Textplatzhalter 2">
            <a:extLst>
              <a:ext uri="{FF2B5EF4-FFF2-40B4-BE49-F238E27FC236}">
                <a16:creationId xmlns:a16="http://schemas.microsoft.com/office/drawing/2014/main" id="{403F421F-2D14-EE89-73EB-206BF78C4BA9}"/>
              </a:ext>
            </a:extLst>
          </p:cNvPr>
          <p:cNvSpPr>
            <a:spLocks noGrp="1"/>
          </p:cNvSpPr>
          <p:nvPr>
            <p:ph type="body" sz="quarter" idx="13"/>
          </p:nvPr>
        </p:nvSpPr>
        <p:spPr>
          <a:xfrm>
            <a:off x="1324304" y="5484422"/>
            <a:ext cx="8886496" cy="303416"/>
          </a:xfrm>
        </p:spPr>
        <p:txBody>
          <a:bodyPr/>
          <a:lstStyle/>
          <a:p>
            <a:r>
              <a:rPr lang="de-DE" dirty="0"/>
              <a:t>16.06.2023</a:t>
            </a:r>
          </a:p>
        </p:txBody>
      </p:sp>
    </p:spTree>
    <p:extLst>
      <p:ext uri="{BB962C8B-B14F-4D97-AF65-F5344CB8AC3E}">
        <p14:creationId xmlns:p14="http://schemas.microsoft.com/office/powerpoint/2010/main" val="753175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90378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52956" y="2360555"/>
            <a:ext cx="4105432" cy="4124383"/>
          </a:xfrm>
        </p:spPr>
        <p:txBody>
          <a:bodyPr/>
          <a:lstStyle/>
          <a:p>
            <a:r>
              <a:rPr lang="en-US" sz="1600" dirty="0"/>
              <a:t>From functional perspective the scope is limited to </a:t>
            </a:r>
            <a:r>
              <a:rPr lang="en-US" sz="1600" dirty="0">
                <a:latin typeface="Montserrat SemiBold" panose="00000700000000000000" pitchFamily="2" charset="0"/>
              </a:rPr>
              <a:t>telco APIs</a:t>
            </a:r>
            <a:r>
              <a:rPr lang="en-US" sz="1600" dirty="0"/>
              <a:t>, that means APIs in the domain of telco mobile networks, telco fixed line networks, telco edge cloud, etc. or supporting these.</a:t>
            </a:r>
          </a:p>
          <a:p>
            <a:endParaRPr lang="en-US" sz="1600" dirty="0"/>
          </a:p>
          <a:p>
            <a:r>
              <a:rPr lang="en-US" sz="1600" dirty="0"/>
              <a:t>Thereby the focus is on the </a:t>
            </a:r>
            <a:r>
              <a:rPr lang="en-US" sz="1600" dirty="0">
                <a:latin typeface="Montserrat SemiBold" panose="00000700000000000000" pitchFamily="2" charset="0"/>
              </a:rPr>
              <a:t>northbound interface </a:t>
            </a:r>
            <a:r>
              <a:rPr lang="en-US" sz="1600" dirty="0"/>
              <a:t>(between telco operator and aggregator or capability consumer). East-/westbound interface APIs are out of scope for CAMARA.</a:t>
            </a:r>
          </a:p>
        </p:txBody>
      </p:sp>
      <p:pic>
        <p:nvPicPr>
          <p:cNvPr id="5" name="Grafik 4" descr="Internet Silhouette">
            <a:extLst>
              <a:ext uri="{FF2B5EF4-FFF2-40B4-BE49-F238E27FC236}">
                <a16:creationId xmlns:a16="http://schemas.microsoft.com/office/drawing/2014/main" id="{D180A652-5106-D734-C159-C9843AB9D2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67235" y="977583"/>
            <a:ext cx="914400" cy="914400"/>
          </a:xfrm>
          <a:prstGeom prst="rect">
            <a:avLst/>
          </a:prstGeom>
        </p:spPr>
      </p:pic>
      <p:pic>
        <p:nvPicPr>
          <p:cNvPr id="6" name="Grafik 5" descr="Prozessor Silhouette">
            <a:extLst>
              <a:ext uri="{FF2B5EF4-FFF2-40B4-BE49-F238E27FC236}">
                <a16:creationId xmlns:a16="http://schemas.microsoft.com/office/drawing/2014/main" id="{8EA11148-A2EA-9893-923D-C0BE84AE28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7235" y="2856353"/>
            <a:ext cx="914400" cy="914400"/>
          </a:xfrm>
          <a:prstGeom prst="rect">
            <a:avLst/>
          </a:prstGeom>
        </p:spPr>
      </p:pic>
      <p:pic>
        <p:nvPicPr>
          <p:cNvPr id="7" name="Grafik 6" descr="Server Silhouette">
            <a:extLst>
              <a:ext uri="{FF2B5EF4-FFF2-40B4-BE49-F238E27FC236}">
                <a16:creationId xmlns:a16="http://schemas.microsoft.com/office/drawing/2014/main" id="{7E4C7DC1-7EEE-663F-7956-D0FE3F9558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67235" y="5147510"/>
            <a:ext cx="914400" cy="914400"/>
          </a:xfrm>
          <a:prstGeom prst="rect">
            <a:avLst/>
          </a:prstGeom>
        </p:spPr>
      </p:pic>
      <p:cxnSp>
        <p:nvCxnSpPr>
          <p:cNvPr id="8" name="Gerader Verbinder 7">
            <a:extLst>
              <a:ext uri="{FF2B5EF4-FFF2-40B4-BE49-F238E27FC236}">
                <a16:creationId xmlns:a16="http://schemas.microsoft.com/office/drawing/2014/main" id="{119236DE-964D-9801-0465-72B2CE058984}"/>
              </a:ext>
            </a:extLst>
          </p:cNvPr>
          <p:cNvCxnSpPr>
            <a:stCxn id="5" idx="2"/>
            <a:endCxn id="6" idx="0"/>
          </p:cNvCxnSpPr>
          <p:nvPr/>
        </p:nvCxnSpPr>
        <p:spPr>
          <a:xfrm>
            <a:off x="7224435" y="1891983"/>
            <a:ext cx="0" cy="96437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9" name="Gerader Verbinder 8">
            <a:extLst>
              <a:ext uri="{FF2B5EF4-FFF2-40B4-BE49-F238E27FC236}">
                <a16:creationId xmlns:a16="http://schemas.microsoft.com/office/drawing/2014/main" id="{D53B87A4-CD44-1E80-EB7C-DD1DD7592FF2}"/>
              </a:ext>
            </a:extLst>
          </p:cNvPr>
          <p:cNvCxnSpPr>
            <a:cxnSpLocks/>
            <a:stCxn id="21" idx="2"/>
            <a:endCxn id="7" idx="0"/>
          </p:cNvCxnSpPr>
          <p:nvPr/>
        </p:nvCxnSpPr>
        <p:spPr>
          <a:xfrm>
            <a:off x="7224435" y="4435444"/>
            <a:ext cx="0" cy="712066"/>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pic>
        <p:nvPicPr>
          <p:cNvPr id="10" name="Grafik 9" descr="Prozessor Silhouette">
            <a:extLst>
              <a:ext uri="{FF2B5EF4-FFF2-40B4-BE49-F238E27FC236}">
                <a16:creationId xmlns:a16="http://schemas.microsoft.com/office/drawing/2014/main" id="{568388C3-4196-9B83-C6A0-6DE247C808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6763" y="2856353"/>
            <a:ext cx="914400" cy="914400"/>
          </a:xfrm>
          <a:prstGeom prst="rect">
            <a:avLst/>
          </a:prstGeom>
        </p:spPr>
      </p:pic>
      <p:pic>
        <p:nvPicPr>
          <p:cNvPr id="11" name="Grafik 10" descr="Server Silhouette">
            <a:extLst>
              <a:ext uri="{FF2B5EF4-FFF2-40B4-BE49-F238E27FC236}">
                <a16:creationId xmlns:a16="http://schemas.microsoft.com/office/drawing/2014/main" id="{FD192911-3DEB-3889-179D-D27D747A93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6763" y="5147510"/>
            <a:ext cx="914400" cy="914400"/>
          </a:xfrm>
          <a:prstGeom prst="rect">
            <a:avLst/>
          </a:prstGeom>
        </p:spPr>
      </p:pic>
      <p:cxnSp>
        <p:nvCxnSpPr>
          <p:cNvPr id="12" name="Gerader Verbinder 11">
            <a:extLst>
              <a:ext uri="{FF2B5EF4-FFF2-40B4-BE49-F238E27FC236}">
                <a16:creationId xmlns:a16="http://schemas.microsoft.com/office/drawing/2014/main" id="{143E8568-1744-EC86-FB6E-BB143A730874}"/>
              </a:ext>
            </a:extLst>
          </p:cNvPr>
          <p:cNvCxnSpPr>
            <a:cxnSpLocks/>
            <a:stCxn id="22" idx="2"/>
            <a:endCxn id="11" idx="0"/>
          </p:cNvCxnSpPr>
          <p:nvPr/>
        </p:nvCxnSpPr>
        <p:spPr>
          <a:xfrm flipH="1">
            <a:off x="9543963" y="4435028"/>
            <a:ext cx="80" cy="712482"/>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8DC4231F-1BF0-F6C8-580A-EDCE972BF5E0}"/>
              </a:ext>
            </a:extLst>
          </p:cNvPr>
          <p:cNvCxnSpPr>
            <a:cxnSpLocks/>
            <a:stCxn id="6" idx="3"/>
            <a:endCxn id="10" idx="1"/>
          </p:cNvCxnSpPr>
          <p:nvPr/>
        </p:nvCxnSpPr>
        <p:spPr>
          <a:xfrm>
            <a:off x="7681635" y="3313553"/>
            <a:ext cx="1405128" cy="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sp>
        <p:nvSpPr>
          <p:cNvPr id="14" name="Textfeld 13">
            <a:extLst>
              <a:ext uri="{FF2B5EF4-FFF2-40B4-BE49-F238E27FC236}">
                <a16:creationId xmlns:a16="http://schemas.microsoft.com/office/drawing/2014/main" id="{577D4889-91AD-1396-A78F-1FF0D8083CBE}"/>
              </a:ext>
            </a:extLst>
          </p:cNvPr>
          <p:cNvSpPr txBox="1"/>
          <p:nvPr/>
        </p:nvSpPr>
        <p:spPr>
          <a:xfrm>
            <a:off x="7224435" y="218950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N</a:t>
            </a:r>
          </a:p>
        </p:txBody>
      </p:sp>
      <p:sp>
        <p:nvSpPr>
          <p:cNvPr id="15" name="Textfeld 14">
            <a:extLst>
              <a:ext uri="{FF2B5EF4-FFF2-40B4-BE49-F238E27FC236}">
                <a16:creationId xmlns:a16="http://schemas.microsoft.com/office/drawing/2014/main" id="{265BBE7E-EC3F-C52C-BD6A-F77F25488496}"/>
              </a:ext>
            </a:extLst>
          </p:cNvPr>
          <p:cNvSpPr txBox="1"/>
          <p:nvPr/>
        </p:nvSpPr>
        <p:spPr>
          <a:xfrm>
            <a:off x="8047871" y="3357487"/>
            <a:ext cx="736979" cy="369332"/>
          </a:xfrm>
          <a:prstGeom prst="rect">
            <a:avLst/>
          </a:prstGeom>
          <a:noFill/>
        </p:spPr>
        <p:txBody>
          <a:bodyPr wrap="square" rtlCol="0">
            <a:spAutoFit/>
          </a:bodyPr>
          <a:lstStyle/>
          <a:p>
            <a:r>
              <a:rPr lang="de-DE">
                <a:solidFill>
                  <a:srgbClr val="000620"/>
                </a:solidFill>
                <a:latin typeface="Montserrat Light" panose="00000400000000000000" pitchFamily="2" charset="0"/>
              </a:rPr>
              <a:t>E/W</a:t>
            </a:r>
          </a:p>
        </p:txBody>
      </p:sp>
      <p:sp>
        <p:nvSpPr>
          <p:cNvPr id="16" name="Textfeld 15">
            <a:extLst>
              <a:ext uri="{FF2B5EF4-FFF2-40B4-BE49-F238E27FC236}">
                <a16:creationId xmlns:a16="http://schemas.microsoft.com/office/drawing/2014/main" id="{5579B06B-4BD7-B6D1-785A-3633CFD9A0E2}"/>
              </a:ext>
            </a:extLst>
          </p:cNvPr>
          <p:cNvSpPr txBox="1"/>
          <p:nvPr/>
        </p:nvSpPr>
        <p:spPr>
          <a:xfrm>
            <a:off x="7224435" y="457927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7" name="Textfeld 16">
            <a:extLst>
              <a:ext uri="{FF2B5EF4-FFF2-40B4-BE49-F238E27FC236}">
                <a16:creationId xmlns:a16="http://schemas.microsoft.com/office/drawing/2014/main" id="{8A6C7CEA-D60C-2EE5-557D-B93B6813AE28}"/>
              </a:ext>
            </a:extLst>
          </p:cNvPr>
          <p:cNvSpPr txBox="1"/>
          <p:nvPr/>
        </p:nvSpPr>
        <p:spPr>
          <a:xfrm>
            <a:off x="9543962" y="4604258"/>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8" name="Textfeld 17">
            <a:extLst>
              <a:ext uri="{FF2B5EF4-FFF2-40B4-BE49-F238E27FC236}">
                <a16:creationId xmlns:a16="http://schemas.microsoft.com/office/drawing/2014/main" id="{782A521D-A580-50B4-D850-EB0D4750EDF7}"/>
              </a:ext>
            </a:extLst>
          </p:cNvPr>
          <p:cNvSpPr txBox="1"/>
          <p:nvPr/>
        </p:nvSpPr>
        <p:spPr>
          <a:xfrm>
            <a:off x="7426150" y="1674853"/>
            <a:ext cx="1538924" cy="369332"/>
          </a:xfrm>
          <a:prstGeom prst="rect">
            <a:avLst/>
          </a:prstGeom>
          <a:noFill/>
        </p:spPr>
        <p:txBody>
          <a:bodyPr wrap="square" rtlCol="0">
            <a:spAutoFit/>
          </a:bodyPr>
          <a:lstStyle/>
          <a:p>
            <a:pPr algn="ctr"/>
            <a:r>
              <a:rPr lang="de-DE" dirty="0" err="1">
                <a:solidFill>
                  <a:srgbClr val="000620"/>
                </a:solidFill>
                <a:latin typeface="Montserrat Light" panose="00000400000000000000" pitchFamily="2" charset="0"/>
              </a:rPr>
              <a:t>Application</a:t>
            </a:r>
            <a:endParaRPr lang="de-DE" dirty="0">
              <a:solidFill>
                <a:srgbClr val="000620"/>
              </a:solidFill>
              <a:latin typeface="Montserrat Light" panose="00000400000000000000" pitchFamily="2" charset="0"/>
            </a:endParaRPr>
          </a:p>
        </p:txBody>
      </p:sp>
      <p:sp>
        <p:nvSpPr>
          <p:cNvPr id="19" name="Textfeld 18">
            <a:extLst>
              <a:ext uri="{FF2B5EF4-FFF2-40B4-BE49-F238E27FC236}">
                <a16:creationId xmlns:a16="http://schemas.microsoft.com/office/drawing/2014/main" id="{279DF7A9-C829-A715-720D-FAA3FE1D3C53}"/>
              </a:ext>
            </a:extLst>
          </p:cNvPr>
          <p:cNvSpPr txBox="1"/>
          <p:nvPr/>
        </p:nvSpPr>
        <p:spPr>
          <a:xfrm>
            <a:off x="7646898" y="5420044"/>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NT/IT/Other</a:t>
            </a:r>
          </a:p>
        </p:txBody>
      </p:sp>
      <p:sp>
        <p:nvSpPr>
          <p:cNvPr id="20" name="Textfeld 19">
            <a:extLst>
              <a:ext uri="{FF2B5EF4-FFF2-40B4-BE49-F238E27FC236}">
                <a16:creationId xmlns:a16="http://schemas.microsoft.com/office/drawing/2014/main" id="{A59EF861-533D-BC05-271D-AA8B35CB4094}"/>
              </a:ext>
            </a:extLst>
          </p:cNvPr>
          <p:cNvSpPr txBox="1"/>
          <p:nvPr/>
        </p:nvSpPr>
        <p:spPr>
          <a:xfrm>
            <a:off x="5153630" y="2958558"/>
            <a:ext cx="1828490" cy="646331"/>
          </a:xfrm>
          <a:prstGeom prst="rect">
            <a:avLst/>
          </a:prstGeom>
          <a:noFill/>
        </p:spPr>
        <p:txBody>
          <a:bodyPr wrap="square" rtlCol="0">
            <a:spAutoFit/>
          </a:bodyPr>
          <a:lstStyle/>
          <a:p>
            <a:pPr algn="ctr"/>
            <a:r>
              <a:rPr lang="de-DE" err="1">
                <a:solidFill>
                  <a:srgbClr val="000620"/>
                </a:solidFill>
                <a:latin typeface="Montserrat Light" panose="00000400000000000000" pitchFamily="2" charset="0"/>
              </a:rPr>
              <a:t>Exposure</a:t>
            </a:r>
            <a:r>
              <a:rPr lang="de-DE">
                <a:solidFill>
                  <a:srgbClr val="000620"/>
                </a:solidFill>
                <a:latin typeface="Montserrat Light" panose="00000400000000000000" pitchFamily="2" charset="0"/>
              </a:rPr>
              <a:t> Gateway</a:t>
            </a:r>
          </a:p>
        </p:txBody>
      </p:sp>
      <p:pic>
        <p:nvPicPr>
          <p:cNvPr id="21" name="Grafik 20" descr="Blockchain Silhouette">
            <a:extLst>
              <a:ext uri="{FF2B5EF4-FFF2-40B4-BE49-F238E27FC236}">
                <a16:creationId xmlns:a16="http://schemas.microsoft.com/office/drawing/2014/main" id="{30650515-BE9E-E0B0-B077-15AFC26288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6027" y="3698628"/>
            <a:ext cx="736816" cy="736816"/>
          </a:xfrm>
          <a:prstGeom prst="rect">
            <a:avLst/>
          </a:prstGeom>
        </p:spPr>
      </p:pic>
      <p:pic>
        <p:nvPicPr>
          <p:cNvPr id="22" name="Grafik 21" descr="Blockchain Silhouette">
            <a:extLst>
              <a:ext uri="{FF2B5EF4-FFF2-40B4-BE49-F238E27FC236}">
                <a16:creationId xmlns:a16="http://schemas.microsoft.com/office/drawing/2014/main" id="{BB7A5E7A-FA03-ABCF-5C7D-3D825453F7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75635" y="3698212"/>
            <a:ext cx="736816" cy="736816"/>
          </a:xfrm>
          <a:prstGeom prst="rect">
            <a:avLst/>
          </a:prstGeom>
        </p:spPr>
      </p:pic>
      <p:sp>
        <p:nvSpPr>
          <p:cNvPr id="23" name="Textfeld 22">
            <a:extLst>
              <a:ext uri="{FF2B5EF4-FFF2-40B4-BE49-F238E27FC236}">
                <a16:creationId xmlns:a16="http://schemas.microsoft.com/office/drawing/2014/main" id="{974C1805-00C6-FFD4-9A96-44874205A2A8}"/>
              </a:ext>
            </a:extLst>
          </p:cNvPr>
          <p:cNvSpPr txBox="1"/>
          <p:nvPr/>
        </p:nvSpPr>
        <p:spPr>
          <a:xfrm>
            <a:off x="5007006" y="3770753"/>
            <a:ext cx="1975114" cy="646331"/>
          </a:xfrm>
          <a:prstGeom prst="rect">
            <a:avLst/>
          </a:prstGeom>
          <a:noFill/>
        </p:spPr>
        <p:txBody>
          <a:bodyPr wrap="square" rtlCol="0">
            <a:spAutoFit/>
          </a:bodyPr>
          <a:lstStyle/>
          <a:p>
            <a:pPr algn="ctr"/>
            <a:r>
              <a:rPr lang="de-DE" dirty="0">
                <a:solidFill>
                  <a:srgbClr val="000620"/>
                </a:solidFill>
                <a:latin typeface="Montserrat Light" panose="00000400000000000000" pitchFamily="2" charset="0"/>
              </a:rPr>
              <a:t>Transformation </a:t>
            </a:r>
            <a:r>
              <a:rPr lang="de-DE" dirty="0" err="1">
                <a:solidFill>
                  <a:srgbClr val="000620"/>
                </a:solidFill>
                <a:latin typeface="Montserrat Light" panose="00000400000000000000" pitchFamily="2" charset="0"/>
              </a:rPr>
              <a:t>Function</a:t>
            </a:r>
            <a:endParaRPr lang="de-DE" dirty="0">
              <a:solidFill>
                <a:srgbClr val="000620"/>
              </a:solidFill>
              <a:latin typeface="Montserrat Light" panose="00000400000000000000" pitchFamily="2" charset="0"/>
            </a:endParaRPr>
          </a:p>
        </p:txBody>
      </p:sp>
      <p:sp>
        <p:nvSpPr>
          <p:cNvPr id="24" name="Textfeld 23">
            <a:extLst>
              <a:ext uri="{FF2B5EF4-FFF2-40B4-BE49-F238E27FC236}">
                <a16:creationId xmlns:a16="http://schemas.microsoft.com/office/drawing/2014/main" id="{A968DD14-24C7-876A-50E6-7DEE4C66F628}"/>
              </a:ext>
            </a:extLst>
          </p:cNvPr>
          <p:cNvSpPr txBox="1"/>
          <p:nvPr/>
        </p:nvSpPr>
        <p:spPr>
          <a:xfrm>
            <a:off x="7646898" y="2180560"/>
            <a:ext cx="1538924" cy="369332"/>
          </a:xfrm>
          <a:prstGeom prst="rect">
            <a:avLst/>
          </a:prstGeom>
          <a:noFill/>
        </p:spPr>
        <p:txBody>
          <a:bodyPr wrap="square" rtlCol="0">
            <a:spAutoFit/>
          </a:bodyPr>
          <a:lstStyle/>
          <a:p>
            <a:pPr algn="ctr"/>
            <a:r>
              <a:rPr lang="de-DE" dirty="0">
                <a:solidFill>
                  <a:schemeClr val="accent5"/>
                </a:solidFill>
                <a:latin typeface="Montserrat Light" panose="00000400000000000000" pitchFamily="2" charset="0"/>
              </a:rPr>
              <a:t>Service API</a:t>
            </a:r>
          </a:p>
        </p:txBody>
      </p:sp>
      <p:sp>
        <p:nvSpPr>
          <p:cNvPr id="25" name="Textfeld 24">
            <a:extLst>
              <a:ext uri="{FF2B5EF4-FFF2-40B4-BE49-F238E27FC236}">
                <a16:creationId xmlns:a16="http://schemas.microsoft.com/office/drawing/2014/main" id="{1420FA1B-F0AC-E3CB-0455-7B85F946C25F}"/>
              </a:ext>
            </a:extLst>
          </p:cNvPr>
          <p:cNvSpPr txBox="1"/>
          <p:nvPr/>
        </p:nvSpPr>
        <p:spPr>
          <a:xfrm>
            <a:off x="7646898" y="4576291"/>
            <a:ext cx="1538924" cy="646331"/>
          </a:xfrm>
          <a:prstGeom prst="rect">
            <a:avLst/>
          </a:prstGeom>
          <a:noFill/>
        </p:spPr>
        <p:txBody>
          <a:bodyPr wrap="square" rtlCol="0">
            <a:spAutoFit/>
          </a:bodyPr>
          <a:lstStyle/>
          <a:p>
            <a:pPr algn="ctr"/>
            <a:r>
              <a:rPr lang="de-DE">
                <a:solidFill>
                  <a:schemeClr val="accent5"/>
                </a:solidFill>
                <a:latin typeface="Montserrat Light" panose="00000400000000000000" pitchFamily="2" charset="0"/>
              </a:rPr>
              <a:t>Network API</a:t>
            </a:r>
          </a:p>
        </p:txBody>
      </p:sp>
      <p:sp>
        <p:nvSpPr>
          <p:cNvPr id="26" name="Textfeld 25">
            <a:extLst>
              <a:ext uri="{FF2B5EF4-FFF2-40B4-BE49-F238E27FC236}">
                <a16:creationId xmlns:a16="http://schemas.microsoft.com/office/drawing/2014/main" id="{9F99BFFF-5F87-666A-DD67-FBAE5BA68961}"/>
              </a:ext>
            </a:extLst>
          </p:cNvPr>
          <p:cNvSpPr txBox="1"/>
          <p:nvPr/>
        </p:nvSpPr>
        <p:spPr>
          <a:xfrm>
            <a:off x="6454973"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1</a:t>
            </a:r>
          </a:p>
        </p:txBody>
      </p:sp>
      <p:sp>
        <p:nvSpPr>
          <p:cNvPr id="27" name="Textfeld 26">
            <a:extLst>
              <a:ext uri="{FF2B5EF4-FFF2-40B4-BE49-F238E27FC236}">
                <a16:creationId xmlns:a16="http://schemas.microsoft.com/office/drawing/2014/main" id="{BF8D5868-448F-FDE4-C8C4-7E08E9284698}"/>
              </a:ext>
            </a:extLst>
          </p:cNvPr>
          <p:cNvSpPr txBox="1"/>
          <p:nvPr/>
        </p:nvSpPr>
        <p:spPr>
          <a:xfrm>
            <a:off x="8784850"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2</a:t>
            </a:r>
          </a:p>
        </p:txBody>
      </p:sp>
    </p:spTree>
    <p:extLst>
      <p:ext uri="{BB962C8B-B14F-4D97-AF65-F5344CB8AC3E}">
        <p14:creationId xmlns:p14="http://schemas.microsoft.com/office/powerpoint/2010/main" val="1240438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29" name="Inhaltsplatzhalter 28">
            <a:extLst>
              <a:ext uri="{FF2B5EF4-FFF2-40B4-BE49-F238E27FC236}">
                <a16:creationId xmlns:a16="http://schemas.microsoft.com/office/drawing/2014/main" id="{BEB1E51A-3815-F283-6EDB-D96C2082F1F3}"/>
              </a:ext>
            </a:extLst>
          </p:cNvPr>
          <p:cNvSpPr>
            <a:spLocks noGrp="1"/>
          </p:cNvSpPr>
          <p:nvPr>
            <p:ph sz="quarter" idx="10"/>
          </p:nvPr>
        </p:nvSpPr>
        <p:spPr>
          <a:xfrm>
            <a:off x="444373" y="1890346"/>
            <a:ext cx="5835657" cy="4124383"/>
          </a:xfrm>
        </p:spPr>
        <p:txBody>
          <a:bodyPr/>
          <a:lstStyle/>
          <a:p>
            <a:r>
              <a:rPr lang="en-US" dirty="0"/>
              <a:t>We differentiate between 3 types of Northbound APIs:</a:t>
            </a:r>
          </a:p>
          <a:p>
            <a:pPr marL="285750" indent="-285750">
              <a:buFont typeface="Arial" panose="020B0604020202020204" pitchFamily="34" charset="0"/>
              <a:buChar char="•"/>
            </a:pPr>
            <a:r>
              <a:rPr lang="en-US" sz="1600" dirty="0">
                <a:latin typeface="Montserrat SemiBold" panose="00000700000000000000" pitchFamily="2" charset="0"/>
              </a:rPr>
              <a:t>Service APIs: </a:t>
            </a:r>
            <a:r>
              <a:rPr lang="en-US" dirty="0"/>
              <a:t>APIs intended for end consumers and integrated by developers to invoke a certain telco capability.</a:t>
            </a:r>
          </a:p>
          <a:p>
            <a:pPr marL="285750" indent="-285750">
              <a:buFont typeface="Arial" panose="020B0604020202020204" pitchFamily="34" charset="0"/>
              <a:buChar char="•"/>
            </a:pPr>
            <a:r>
              <a:rPr lang="en-US" sz="1600" dirty="0">
                <a:latin typeface="Montserrat SemiBold" panose="00000700000000000000" pitchFamily="2" charset="0"/>
              </a:rPr>
              <a:t>Service Management APIs: </a:t>
            </a:r>
            <a:r>
              <a:rPr lang="en-US" dirty="0"/>
              <a:t>APIs intended for end consumers to manage or get data about offered Service APIs in application runtime, e.g., check service availability or performance information.</a:t>
            </a:r>
          </a:p>
          <a:p>
            <a:pPr marL="285750" indent="-285750">
              <a:buFont typeface="Arial" panose="020B0604020202020204" pitchFamily="34" charset="0"/>
              <a:buChar char="•"/>
            </a:pPr>
            <a:r>
              <a:rPr lang="en-US" dirty="0"/>
              <a:t>Operate APIs: Operational and maintenance APIs provided by a telco to channel partners for the purpose of service fulfillment and assurance to their [channel partner] customers. This may include service provisioning for a mobile user, technical API performance monitoring, fault ticketing, information exchange such as product catalog, pricing, settlement, etc.</a:t>
            </a:r>
            <a:endParaRPr lang="de-DE" dirty="0"/>
          </a:p>
        </p:txBody>
      </p:sp>
      <p:pic>
        <p:nvPicPr>
          <p:cNvPr id="30" name="Grafik 29">
            <a:extLst>
              <a:ext uri="{FF2B5EF4-FFF2-40B4-BE49-F238E27FC236}">
                <a16:creationId xmlns:a16="http://schemas.microsoft.com/office/drawing/2014/main" id="{28EF8FEA-E799-57C2-1C0C-359A6DE5A49C}"/>
              </a:ext>
            </a:extLst>
          </p:cNvPr>
          <p:cNvPicPr>
            <a:picLocks noChangeAspect="1"/>
          </p:cNvPicPr>
          <p:nvPr/>
        </p:nvPicPr>
        <p:blipFill>
          <a:blip r:embed="rId5"/>
          <a:stretch>
            <a:fillRect/>
          </a:stretch>
        </p:blipFill>
        <p:spPr>
          <a:xfrm>
            <a:off x="6457435" y="1890346"/>
            <a:ext cx="4758290" cy="2561646"/>
          </a:xfrm>
          <a:prstGeom prst="rect">
            <a:avLst/>
          </a:prstGeom>
        </p:spPr>
      </p:pic>
      <p:sp>
        <p:nvSpPr>
          <p:cNvPr id="31" name="Inhaltsplatzhalter 28">
            <a:extLst>
              <a:ext uri="{FF2B5EF4-FFF2-40B4-BE49-F238E27FC236}">
                <a16:creationId xmlns:a16="http://schemas.microsoft.com/office/drawing/2014/main" id="{81D7B940-C435-2787-984D-BB1B34BD9117}"/>
              </a:ext>
            </a:extLst>
          </p:cNvPr>
          <p:cNvSpPr txBox="1">
            <a:spLocks/>
          </p:cNvSpPr>
          <p:nvPr/>
        </p:nvSpPr>
        <p:spPr>
          <a:xfrm>
            <a:off x="6457436" y="4710425"/>
            <a:ext cx="4758289" cy="1330182"/>
          </a:xfrm>
          <a:prstGeom prst="rect">
            <a:avLst/>
          </a:prstGeom>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baseline="0">
                <a:solidFill>
                  <a:schemeClr val="tx2"/>
                </a:solidFill>
                <a:latin typeface="Montserrat Light" pitchFamily="2" charset="77"/>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r>
              <a:rPr lang="en-US" sz="1600" dirty="0">
                <a:latin typeface="Montserrat SemiBold" panose="00000700000000000000" pitchFamily="2" charset="0"/>
              </a:rPr>
              <a:t>Service APIs and Service Management APIs </a:t>
            </a:r>
            <a:r>
              <a:rPr lang="en-US" dirty="0"/>
              <a:t>are in scope of CAMARA. Operate APIs are out of scope of CAMARA (these are already covered by other SDOs = Standards Development Organizations like TM Forum).</a:t>
            </a:r>
            <a:endParaRPr lang="de-DE" dirty="0"/>
          </a:p>
        </p:txBody>
      </p:sp>
    </p:spTree>
    <p:extLst>
      <p:ext uri="{BB962C8B-B14F-4D97-AF65-F5344CB8AC3E}">
        <p14:creationId xmlns:p14="http://schemas.microsoft.com/office/powerpoint/2010/main" val="589521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992745" y="5322501"/>
            <a:ext cx="9536583" cy="554208"/>
          </a:xfrm>
        </p:spPr>
        <p:txBody>
          <a:bodyPr/>
          <a:lstStyle/>
          <a:p>
            <a:r>
              <a:rPr lang="en-US" dirty="0"/>
              <a:t>Hyperscalers and aggregators have the possibility to create own enriched products based on the CAMARA APIs and expose that in addition to the CAMARA APIs.</a:t>
            </a:r>
            <a:endParaRPr lang="de-DE" dirty="0"/>
          </a:p>
        </p:txBody>
      </p:sp>
      <p:pic>
        <p:nvPicPr>
          <p:cNvPr id="6" name="Grafik 5">
            <a:extLst>
              <a:ext uri="{FF2B5EF4-FFF2-40B4-BE49-F238E27FC236}">
                <a16:creationId xmlns:a16="http://schemas.microsoft.com/office/drawing/2014/main" id="{2031AC27-CCCD-3D18-8C41-7B292BB0996B}"/>
              </a:ext>
            </a:extLst>
          </p:cNvPr>
          <p:cNvPicPr>
            <a:picLocks noChangeAspect="1"/>
          </p:cNvPicPr>
          <p:nvPr/>
        </p:nvPicPr>
        <p:blipFill>
          <a:blip r:embed="rId5"/>
          <a:stretch>
            <a:fillRect/>
          </a:stretch>
        </p:blipFill>
        <p:spPr>
          <a:xfrm>
            <a:off x="992745" y="1811547"/>
            <a:ext cx="9536583" cy="3435026"/>
          </a:xfrm>
          <a:prstGeom prst="rect">
            <a:avLst/>
          </a:prstGeom>
        </p:spPr>
      </p:pic>
    </p:spTree>
    <p:extLst>
      <p:ext uri="{BB962C8B-B14F-4D97-AF65-F5344CB8AC3E}">
        <p14:creationId xmlns:p14="http://schemas.microsoft.com/office/powerpoint/2010/main" val="2475544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8186469" y="1795305"/>
            <a:ext cx="3202129" cy="4332578"/>
          </a:xfrm>
        </p:spPr>
        <p:txBody>
          <a:bodyPr/>
          <a:lstStyle/>
          <a:p>
            <a:r>
              <a:rPr lang="en-US" dirty="0"/>
              <a:t>CAMARA project defines CAMARA APIs.</a:t>
            </a:r>
          </a:p>
          <a:p>
            <a:r>
              <a:rPr lang="en-US" dirty="0" err="1"/>
              <a:t>TMForum</a:t>
            </a:r>
            <a:r>
              <a:rPr lang="en-US" dirty="0"/>
              <a:t> develops the Operate APIs.</a:t>
            </a:r>
          </a:p>
          <a:p>
            <a:r>
              <a:rPr lang="en-US" dirty="0"/>
              <a:t>Several SDOs cover the different technology domains that provide the telco capabilities.</a:t>
            </a:r>
          </a:p>
          <a:p>
            <a:endParaRPr lang="en-US" dirty="0"/>
          </a:p>
          <a:p>
            <a:r>
              <a:rPr lang="en-US" dirty="0"/>
              <a:t>More details can be found in the whitepaper “The Ecosystem for Open Gateway </a:t>
            </a:r>
            <a:r>
              <a:rPr lang="en-US" dirty="0" err="1"/>
              <a:t>NaaS</a:t>
            </a:r>
            <a:r>
              <a:rPr lang="en-US" dirty="0"/>
              <a:t> API Development” (jointly published by GSMA, CAMARA, Linux Foundation and </a:t>
            </a:r>
            <a:r>
              <a:rPr lang="en-US" dirty="0" err="1"/>
              <a:t>TMForum</a:t>
            </a:r>
            <a:r>
              <a:rPr lang="en-US" dirty="0"/>
              <a:t>) available </a:t>
            </a:r>
            <a:r>
              <a:rPr lang="en-US" dirty="0">
                <a:hlinkClick r:id="rId5"/>
              </a:rPr>
              <a:t>here</a:t>
            </a:r>
            <a:r>
              <a:rPr lang="en-US" dirty="0"/>
              <a:t>.</a:t>
            </a:r>
            <a:endParaRPr lang="de-DE" dirty="0"/>
          </a:p>
        </p:txBody>
      </p:sp>
      <p:pic>
        <p:nvPicPr>
          <p:cNvPr id="3" name="Grafik 2">
            <a:extLst>
              <a:ext uri="{FF2B5EF4-FFF2-40B4-BE49-F238E27FC236}">
                <a16:creationId xmlns:a16="http://schemas.microsoft.com/office/drawing/2014/main" id="{5D3046F4-6D48-6C9F-B8B5-CAC80BC38BE9}"/>
              </a:ext>
            </a:extLst>
          </p:cNvPr>
          <p:cNvPicPr>
            <a:picLocks noChangeAspect="1"/>
          </p:cNvPicPr>
          <p:nvPr/>
        </p:nvPicPr>
        <p:blipFill>
          <a:blip r:embed="rId6"/>
          <a:stretch>
            <a:fillRect/>
          </a:stretch>
        </p:blipFill>
        <p:spPr>
          <a:xfrm>
            <a:off x="276842" y="1755303"/>
            <a:ext cx="7674827" cy="4412583"/>
          </a:xfrm>
          <a:prstGeom prst="rect">
            <a:avLst/>
          </a:prstGeom>
        </p:spPr>
      </p:pic>
    </p:spTree>
    <p:extLst>
      <p:ext uri="{BB962C8B-B14F-4D97-AF65-F5344CB8AC3E}">
        <p14:creationId xmlns:p14="http://schemas.microsoft.com/office/powerpoint/2010/main" val="2879131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994197F2-9F54-35F9-AF13-254EAE4BCEB7}"/>
              </a:ext>
            </a:extLst>
          </p:cNvPr>
          <p:cNvGraphicFramePr>
            <a:graphicFrameLocks noChangeAspect="1"/>
          </p:cNvGraphicFramePr>
          <p:nvPr>
            <p:custDataLst>
              <p:tags r:id="rId1"/>
            </p:custDataLst>
            <p:extLst>
              <p:ext uri="{D42A27DB-BD31-4B8C-83A1-F6EECF244321}">
                <p14:modId xmlns:p14="http://schemas.microsoft.com/office/powerpoint/2010/main" val="10708168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994197F2-9F54-35F9-AF13-254EAE4BCEB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1947403"/>
            <a:ext cx="10944225" cy="4124383"/>
          </a:xfrm>
        </p:spPr>
        <p:txBody>
          <a:bodyPr/>
          <a:lstStyle/>
          <a:p>
            <a:r>
              <a:rPr lang="en-US" sz="1600" dirty="0">
                <a:latin typeface="Montserrat SemiBold" panose="00000700000000000000" pitchFamily="2" charset="0"/>
              </a:rPr>
              <a:t>The scope of the CAMARA Project is:</a:t>
            </a:r>
          </a:p>
          <a:p>
            <a:pPr marL="285750" indent="-285750">
              <a:buFont typeface="Arial" panose="020B0604020202020204" pitchFamily="34" charset="0"/>
              <a:buChar char="•"/>
            </a:pPr>
            <a:r>
              <a:rPr lang="en-US" sz="1600" dirty="0">
                <a:latin typeface="Montserrat SemiBold" panose="00000700000000000000" pitchFamily="2" charset="0"/>
              </a:rPr>
              <a:t>Collect API requirements </a:t>
            </a:r>
            <a:r>
              <a:rPr lang="en-US" sz="1600" dirty="0"/>
              <a:t>from GSMA Operator Platform Group and other sources </a:t>
            </a:r>
          </a:p>
          <a:p>
            <a:pPr marL="285750" indent="-285750">
              <a:buFont typeface="Arial" panose="020B0604020202020204" pitchFamily="34" charset="0"/>
              <a:buChar char="•"/>
            </a:pPr>
            <a:r>
              <a:rPr lang="en-US" sz="1600" dirty="0">
                <a:latin typeface="Montserrat SemiBold" panose="00000700000000000000" pitchFamily="2" charset="0"/>
              </a:rPr>
              <a:t>Define Service APIs and Service Management APIs</a:t>
            </a:r>
          </a:p>
          <a:p>
            <a:pPr marL="285750" indent="-285750">
              <a:buFont typeface="Arial" panose="020B0604020202020204" pitchFamily="34" charset="0"/>
              <a:buChar char="•"/>
            </a:pPr>
            <a:r>
              <a:rPr lang="en-US" sz="1600" dirty="0"/>
              <a:t>Create test plans / cases / tools from an API consumer perspective</a:t>
            </a:r>
          </a:p>
          <a:p>
            <a:pPr marL="285750" indent="-285750">
              <a:buFont typeface="Arial" panose="020B0604020202020204" pitchFamily="34" charset="0"/>
              <a:buChar char="•"/>
            </a:pPr>
            <a:r>
              <a:rPr lang="en-US" sz="1600" dirty="0">
                <a:latin typeface="Montserrat SemiBold" panose="00000700000000000000" pitchFamily="2" charset="0"/>
              </a:rPr>
              <a:t>Develop and test Service APIs and Service Management APIs</a:t>
            </a:r>
          </a:p>
          <a:p>
            <a:pPr marL="285750" indent="-285750">
              <a:buFont typeface="Arial" panose="020B0604020202020204" pitchFamily="34" charset="0"/>
              <a:buChar char="•"/>
            </a:pPr>
            <a:r>
              <a:rPr lang="en-US" sz="1600" dirty="0"/>
              <a:t>Create developer friendly </a:t>
            </a:r>
            <a:r>
              <a:rPr lang="en-US" sz="1600" dirty="0">
                <a:latin typeface="Montserrat SemiBold" panose="00000700000000000000" pitchFamily="2" charset="0"/>
              </a:rPr>
              <a:t>documentation</a:t>
            </a:r>
            <a:endParaRPr lang="en-US" sz="1600" dirty="0"/>
          </a:p>
          <a:p>
            <a:r>
              <a:rPr lang="en-US" sz="1600" dirty="0">
                <a:latin typeface="Montserrat SemiBold" panose="00000700000000000000" pitchFamily="2" charset="0"/>
              </a:rPr>
              <a:t>The following deliverables are provided by the CAMARA Project:</a:t>
            </a:r>
          </a:p>
          <a:p>
            <a:pPr marL="285750" indent="-285750">
              <a:buFont typeface="Arial" panose="020B0604020202020204" pitchFamily="34" charset="0"/>
              <a:buChar char="•"/>
            </a:pPr>
            <a:r>
              <a:rPr lang="en-US" sz="1600" dirty="0">
                <a:latin typeface="Montserrat SemiBold" panose="00000700000000000000" pitchFamily="2" charset="0"/>
              </a:rPr>
              <a:t>Service API and Service Management API definitions and documentation</a:t>
            </a:r>
          </a:p>
          <a:p>
            <a:pPr marL="285750" indent="-285750">
              <a:buFont typeface="Arial" panose="020B0604020202020204" pitchFamily="34" charset="0"/>
              <a:buChar char="•"/>
            </a:pPr>
            <a:r>
              <a:rPr lang="en-US" sz="1600" dirty="0"/>
              <a:t>Optionally Service API and Service Management API code and</a:t>
            </a:r>
          </a:p>
          <a:p>
            <a:pPr marL="285750" indent="-285750">
              <a:buFont typeface="Arial" panose="020B0604020202020204" pitchFamily="34" charset="0"/>
              <a:buChar char="•"/>
            </a:pPr>
            <a:r>
              <a:rPr lang="en-US" sz="1600" dirty="0"/>
              <a:t>Test plans, cases and tools for the APIs all contained in deployment packages. </a:t>
            </a:r>
            <a:endParaRPr lang="de-DE" sz="1600" dirty="0"/>
          </a:p>
          <a:p>
            <a:r>
              <a:rPr lang="en-US" sz="1600" dirty="0"/>
              <a:t>Project resources can be found in the </a:t>
            </a:r>
            <a:r>
              <a:rPr lang="en-US" sz="1600" dirty="0">
                <a:latin typeface="Montserrat SemiBold" panose="00000700000000000000" pitchFamily="2" charset="0"/>
              </a:rPr>
              <a:t>GitHub repository</a:t>
            </a:r>
            <a:r>
              <a:rPr lang="en-US" sz="1600" dirty="0"/>
              <a:t>: </a:t>
            </a:r>
            <a:r>
              <a:rPr lang="en-US" sz="1600" dirty="0">
                <a:hlinkClick r:id="rId5"/>
              </a:rPr>
              <a:t>https://github.com/camaraproject</a:t>
            </a:r>
            <a:r>
              <a:rPr lang="en-US" sz="1600" dirty="0"/>
              <a:t>.</a:t>
            </a:r>
          </a:p>
          <a:p>
            <a:endParaRPr lang="de-DE" sz="1600" dirty="0"/>
          </a:p>
        </p:txBody>
      </p:sp>
      <p:pic>
        <p:nvPicPr>
          <p:cNvPr id="5" name="Grafik 4" descr="Internet der Dinge Silhouette">
            <a:extLst>
              <a:ext uri="{FF2B5EF4-FFF2-40B4-BE49-F238E27FC236}">
                <a16:creationId xmlns:a16="http://schemas.microsoft.com/office/drawing/2014/main" id="{51B0A609-C05B-C10E-D2CC-C3C7C02521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9125" y="2393275"/>
            <a:ext cx="2806892" cy="2806892"/>
          </a:xfrm>
          <a:prstGeom prst="rect">
            <a:avLst/>
          </a:prstGeom>
        </p:spPr>
      </p:pic>
    </p:spTree>
    <p:extLst>
      <p:ext uri="{BB962C8B-B14F-4D97-AF65-F5344CB8AC3E}">
        <p14:creationId xmlns:p14="http://schemas.microsoft.com/office/powerpoint/2010/main" val="1281953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DE6ABD7-6439-BAEB-DDB5-CF531A95F273}"/>
              </a:ext>
            </a:extLst>
          </p:cNvPr>
          <p:cNvGraphicFramePr>
            <a:graphicFrameLocks noChangeAspect="1"/>
          </p:cNvGraphicFramePr>
          <p:nvPr>
            <p:custDataLst>
              <p:tags r:id="rId1"/>
            </p:custDataLst>
            <p:extLst>
              <p:ext uri="{D42A27DB-BD31-4B8C-83A1-F6EECF244321}">
                <p14:modId xmlns:p14="http://schemas.microsoft.com/office/powerpoint/2010/main" val="31956462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think-cell data - do not delete" hidden="1">
                        <a:extLst>
                          <a:ext uri="{FF2B5EF4-FFF2-40B4-BE49-F238E27FC236}">
                            <a16:creationId xmlns:a16="http://schemas.microsoft.com/office/drawing/2014/main" id="{5DE6ABD7-6439-BAEB-DDB5-CF531A95F27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 Project</a:t>
            </a:r>
            <a:br>
              <a:rPr lang="en-US" dirty="0"/>
            </a:br>
            <a:r>
              <a:rPr lang="en-US" dirty="0"/>
              <a:t>Where we started…</a:t>
            </a:r>
            <a:endParaRPr lang="de-DE" dirty="0"/>
          </a:p>
        </p:txBody>
      </p:sp>
      <p:sp>
        <p:nvSpPr>
          <p:cNvPr id="3" name="Inhaltsplatzhalter 2">
            <a:extLst>
              <a:ext uri="{FF2B5EF4-FFF2-40B4-BE49-F238E27FC236}">
                <a16:creationId xmlns:a16="http://schemas.microsoft.com/office/drawing/2014/main" id="{45FA1B7E-7A42-C30C-631A-87B5B2844170}"/>
              </a:ext>
            </a:extLst>
          </p:cNvPr>
          <p:cNvSpPr>
            <a:spLocks noGrp="1"/>
          </p:cNvSpPr>
          <p:nvPr>
            <p:ph sz="quarter" idx="10"/>
          </p:nvPr>
        </p:nvSpPr>
        <p:spPr>
          <a:xfrm>
            <a:off x="428614" y="2465452"/>
            <a:ext cx="4239770" cy="2305932"/>
          </a:xfrm>
        </p:spPr>
        <p:txBody>
          <a:bodyPr/>
          <a:lstStyle/>
          <a:p>
            <a:r>
              <a:rPr lang="en-US" sz="1600" dirty="0"/>
              <a:t>Launched at MWC Barcelona 2022</a:t>
            </a:r>
          </a:p>
          <a:p>
            <a:r>
              <a:rPr lang="en-US" sz="1600" dirty="0"/>
              <a:t>22 Launch Partners</a:t>
            </a:r>
          </a:p>
          <a:p>
            <a:r>
              <a:rPr lang="en-US" sz="1600" dirty="0"/>
              <a:t>Supported by GSMA and Linux Foundation</a:t>
            </a:r>
          </a:p>
          <a:p>
            <a:r>
              <a:rPr lang="en-US" sz="1600" dirty="0"/>
              <a:t>Simple idea to “standardize” developer facing APIs</a:t>
            </a:r>
          </a:p>
          <a:p>
            <a:endParaRPr lang="de-DE" sz="1600" dirty="0"/>
          </a:p>
        </p:txBody>
      </p:sp>
      <p:grpSp>
        <p:nvGrpSpPr>
          <p:cNvPr id="6" name="Group 47">
            <a:extLst>
              <a:ext uri="{FF2B5EF4-FFF2-40B4-BE49-F238E27FC236}">
                <a16:creationId xmlns:a16="http://schemas.microsoft.com/office/drawing/2014/main" id="{95669FCE-F718-788F-7678-31D30885BC63}"/>
              </a:ext>
            </a:extLst>
          </p:cNvPr>
          <p:cNvGrpSpPr>
            <a:grpSpLocks noChangeAspect="1"/>
          </p:cNvGrpSpPr>
          <p:nvPr/>
        </p:nvGrpSpPr>
        <p:grpSpPr>
          <a:xfrm>
            <a:off x="4774214" y="2321655"/>
            <a:ext cx="6632494" cy="2864386"/>
            <a:chOff x="-29463" y="1726839"/>
            <a:chExt cx="11259573" cy="4862690"/>
          </a:xfrm>
        </p:grpSpPr>
        <p:pic>
          <p:nvPicPr>
            <p:cNvPr id="7" name="Picture 16">
              <a:extLst>
                <a:ext uri="{FF2B5EF4-FFF2-40B4-BE49-F238E27FC236}">
                  <a16:creationId xmlns:a16="http://schemas.microsoft.com/office/drawing/2014/main" id="{F007D0C3-ED47-CAAD-A068-248862968F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7618" y="4871428"/>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a:extLst>
                <a:ext uri="{FF2B5EF4-FFF2-40B4-BE49-F238E27FC236}">
                  <a16:creationId xmlns:a16="http://schemas.microsoft.com/office/drawing/2014/main" id="{CD169C30-D38A-90F8-677D-56D76A4D1F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128" y="3796149"/>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a:extLst>
                <a:ext uri="{FF2B5EF4-FFF2-40B4-BE49-F238E27FC236}">
                  <a16:creationId xmlns:a16="http://schemas.microsoft.com/office/drawing/2014/main" id="{FB8909FD-3FC2-23E7-8675-7E2741EF5A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999" y="3679388"/>
              <a:ext cx="2522034" cy="12298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1">
              <a:extLst>
                <a:ext uri="{FF2B5EF4-FFF2-40B4-BE49-F238E27FC236}">
                  <a16:creationId xmlns:a16="http://schemas.microsoft.com/office/drawing/2014/main" id="{FF96D391-1C14-01A6-906B-B7A37AA090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027" y="4700179"/>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a:extLst>
                <a:ext uri="{FF2B5EF4-FFF2-40B4-BE49-F238E27FC236}">
                  <a16:creationId xmlns:a16="http://schemas.microsoft.com/office/drawing/2014/main" id="{5AC253EF-4694-98FF-A95A-315C423D8B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17067" y="1835816"/>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6">
              <a:extLst>
                <a:ext uri="{FF2B5EF4-FFF2-40B4-BE49-F238E27FC236}">
                  <a16:creationId xmlns:a16="http://schemas.microsoft.com/office/drawing/2014/main" id="{475D4F8F-0A4C-B45B-A675-341421F83C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040" y="1726839"/>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19">
              <a:extLst>
                <a:ext uri="{FF2B5EF4-FFF2-40B4-BE49-F238E27FC236}">
                  <a16:creationId xmlns:a16="http://schemas.microsoft.com/office/drawing/2014/main" id="{E5BAF327-EA27-0F65-AEF7-4223E6704628}"/>
                </a:ext>
              </a:extLst>
            </p:cNvPr>
            <p:cNvPicPr>
              <a:picLocks noChangeAspect="1"/>
            </p:cNvPicPr>
            <p:nvPr/>
          </p:nvPicPr>
          <p:blipFill>
            <a:blip r:embed="rId11"/>
            <a:stretch>
              <a:fillRect/>
            </a:stretch>
          </p:blipFill>
          <p:spPr>
            <a:xfrm>
              <a:off x="8920259" y="2733398"/>
              <a:ext cx="2124224" cy="1194875"/>
            </a:xfrm>
            <a:prstGeom prst="rect">
              <a:avLst/>
            </a:prstGeom>
          </p:spPr>
        </p:pic>
        <p:pic>
          <p:nvPicPr>
            <p:cNvPr id="14" name="Grafik 21">
              <a:extLst>
                <a:ext uri="{FF2B5EF4-FFF2-40B4-BE49-F238E27FC236}">
                  <a16:creationId xmlns:a16="http://schemas.microsoft.com/office/drawing/2014/main" id="{4B289340-442E-0EB9-6EB1-D90971FE19EE}"/>
                </a:ext>
              </a:extLst>
            </p:cNvPr>
            <p:cNvPicPr>
              <a:picLocks noChangeAspect="1"/>
            </p:cNvPicPr>
            <p:nvPr/>
          </p:nvPicPr>
          <p:blipFill>
            <a:blip r:embed="rId12"/>
            <a:stretch>
              <a:fillRect/>
            </a:stretch>
          </p:blipFill>
          <p:spPr>
            <a:xfrm>
              <a:off x="6585761" y="2854958"/>
              <a:ext cx="1741015" cy="951754"/>
            </a:xfrm>
            <a:prstGeom prst="rect">
              <a:avLst/>
            </a:prstGeom>
          </p:spPr>
        </p:pic>
        <p:pic>
          <p:nvPicPr>
            <p:cNvPr id="15" name="Grafik 22" descr="Ein Bild, das Text, Uhr, Messanzeige enthält.&#10;&#10;Automatisch generierte Beschreibung">
              <a:extLst>
                <a:ext uri="{FF2B5EF4-FFF2-40B4-BE49-F238E27FC236}">
                  <a16:creationId xmlns:a16="http://schemas.microsoft.com/office/drawing/2014/main" id="{75E5AACC-A739-F8F0-8879-8A445AC99B58}"/>
                </a:ext>
              </a:extLst>
            </p:cNvPr>
            <p:cNvPicPr>
              <a:picLocks noChangeAspect="1"/>
            </p:cNvPicPr>
            <p:nvPr/>
          </p:nvPicPr>
          <p:blipFill>
            <a:blip r:embed="rId13"/>
            <a:stretch>
              <a:fillRect/>
            </a:stretch>
          </p:blipFill>
          <p:spPr>
            <a:xfrm>
              <a:off x="9038854" y="4044732"/>
              <a:ext cx="2042161" cy="499195"/>
            </a:xfrm>
            <a:prstGeom prst="rect">
              <a:avLst/>
            </a:prstGeom>
          </p:spPr>
        </p:pic>
        <p:pic>
          <p:nvPicPr>
            <p:cNvPr id="16" name="Grafik 5">
              <a:extLst>
                <a:ext uri="{FF2B5EF4-FFF2-40B4-BE49-F238E27FC236}">
                  <a16:creationId xmlns:a16="http://schemas.microsoft.com/office/drawing/2014/main" id="{8FAA76D7-C144-37A8-0189-B54BF677F90A}"/>
                </a:ext>
              </a:extLst>
            </p:cNvPr>
            <p:cNvPicPr>
              <a:picLocks noChangeAspect="1"/>
            </p:cNvPicPr>
            <p:nvPr/>
          </p:nvPicPr>
          <p:blipFill>
            <a:blip r:embed="rId14"/>
            <a:stretch>
              <a:fillRect/>
            </a:stretch>
          </p:blipFill>
          <p:spPr>
            <a:xfrm>
              <a:off x="4329410" y="1951031"/>
              <a:ext cx="592386" cy="641387"/>
            </a:xfrm>
            <a:prstGeom prst="rect">
              <a:avLst/>
            </a:prstGeom>
          </p:spPr>
        </p:pic>
        <p:pic>
          <p:nvPicPr>
            <p:cNvPr id="17" name="Grafik 7">
              <a:extLst>
                <a:ext uri="{FF2B5EF4-FFF2-40B4-BE49-F238E27FC236}">
                  <a16:creationId xmlns:a16="http://schemas.microsoft.com/office/drawing/2014/main" id="{5E919702-CD91-4761-C888-6A25580C7740}"/>
                </a:ext>
              </a:extLst>
            </p:cNvPr>
            <p:cNvPicPr>
              <a:picLocks noChangeAspect="1"/>
            </p:cNvPicPr>
            <p:nvPr/>
          </p:nvPicPr>
          <p:blipFill>
            <a:blip r:embed="rId15"/>
            <a:stretch>
              <a:fillRect/>
            </a:stretch>
          </p:blipFill>
          <p:spPr>
            <a:xfrm>
              <a:off x="6598285" y="3880397"/>
              <a:ext cx="827865" cy="827865"/>
            </a:xfrm>
            <a:prstGeom prst="rect">
              <a:avLst/>
            </a:prstGeom>
          </p:spPr>
        </p:pic>
        <p:pic>
          <p:nvPicPr>
            <p:cNvPr id="18" name="Grafik 23">
              <a:extLst>
                <a:ext uri="{FF2B5EF4-FFF2-40B4-BE49-F238E27FC236}">
                  <a16:creationId xmlns:a16="http://schemas.microsoft.com/office/drawing/2014/main" id="{7CCB86DA-63C1-C5B3-C7BF-BF82A0B775A2}"/>
                </a:ext>
              </a:extLst>
            </p:cNvPr>
            <p:cNvPicPr>
              <a:picLocks noChangeAspect="1"/>
            </p:cNvPicPr>
            <p:nvPr/>
          </p:nvPicPr>
          <p:blipFill>
            <a:blip r:embed="rId16"/>
            <a:stretch>
              <a:fillRect/>
            </a:stretch>
          </p:blipFill>
          <p:spPr>
            <a:xfrm>
              <a:off x="4565095" y="4871428"/>
              <a:ext cx="2979651" cy="980793"/>
            </a:xfrm>
            <a:prstGeom prst="rect">
              <a:avLst/>
            </a:prstGeom>
          </p:spPr>
        </p:pic>
        <p:pic>
          <p:nvPicPr>
            <p:cNvPr id="19" name="Grafik 25" descr="Ein Bild, das Text, drinnen, dunkel enthält.&#10;&#10;Automatisch generierte Beschreibung">
              <a:extLst>
                <a:ext uri="{FF2B5EF4-FFF2-40B4-BE49-F238E27FC236}">
                  <a16:creationId xmlns:a16="http://schemas.microsoft.com/office/drawing/2014/main" id="{609B39A9-E2D0-701A-2C60-54B92CE35F36}"/>
                </a:ext>
              </a:extLst>
            </p:cNvPr>
            <p:cNvPicPr>
              <a:picLocks noChangeAspect="1"/>
            </p:cNvPicPr>
            <p:nvPr/>
          </p:nvPicPr>
          <p:blipFill>
            <a:blip r:embed="rId17"/>
            <a:stretch>
              <a:fillRect/>
            </a:stretch>
          </p:blipFill>
          <p:spPr>
            <a:xfrm>
              <a:off x="-29463" y="2692144"/>
              <a:ext cx="1918982" cy="1277382"/>
            </a:xfrm>
            <a:prstGeom prst="rect">
              <a:avLst/>
            </a:prstGeom>
          </p:spPr>
        </p:pic>
        <p:pic>
          <p:nvPicPr>
            <p:cNvPr id="20" name="Grafik 26">
              <a:extLst>
                <a:ext uri="{FF2B5EF4-FFF2-40B4-BE49-F238E27FC236}">
                  <a16:creationId xmlns:a16="http://schemas.microsoft.com/office/drawing/2014/main" id="{D38FB617-D065-5510-3CC3-590A267E300B}"/>
                </a:ext>
              </a:extLst>
            </p:cNvPr>
            <p:cNvPicPr>
              <a:picLocks noChangeAspect="1"/>
            </p:cNvPicPr>
            <p:nvPr/>
          </p:nvPicPr>
          <p:blipFill>
            <a:blip r:embed="rId18"/>
            <a:stretch>
              <a:fillRect/>
            </a:stretch>
          </p:blipFill>
          <p:spPr>
            <a:xfrm>
              <a:off x="3933438" y="2644556"/>
              <a:ext cx="2058838" cy="1372559"/>
            </a:xfrm>
            <a:prstGeom prst="rect">
              <a:avLst/>
            </a:prstGeom>
          </p:spPr>
        </p:pic>
        <p:pic>
          <p:nvPicPr>
            <p:cNvPr id="21" name="Grafik 27">
              <a:extLst>
                <a:ext uri="{FF2B5EF4-FFF2-40B4-BE49-F238E27FC236}">
                  <a16:creationId xmlns:a16="http://schemas.microsoft.com/office/drawing/2014/main" id="{F8C60284-8D51-E5B5-C4C3-E85C59E0F564}"/>
                </a:ext>
              </a:extLst>
            </p:cNvPr>
            <p:cNvPicPr>
              <a:picLocks noChangeAspect="1"/>
            </p:cNvPicPr>
            <p:nvPr/>
          </p:nvPicPr>
          <p:blipFill>
            <a:blip r:embed="rId19"/>
            <a:stretch>
              <a:fillRect/>
            </a:stretch>
          </p:blipFill>
          <p:spPr>
            <a:xfrm>
              <a:off x="1099673" y="4134120"/>
              <a:ext cx="4365171" cy="2455409"/>
            </a:xfrm>
            <a:prstGeom prst="rect">
              <a:avLst/>
            </a:prstGeom>
          </p:spPr>
        </p:pic>
        <p:pic>
          <p:nvPicPr>
            <p:cNvPr id="22" name="Grafik 28" descr="Ein Bild, das Text enthält.&#10;&#10;Automatisch generierte Beschreibung">
              <a:extLst>
                <a:ext uri="{FF2B5EF4-FFF2-40B4-BE49-F238E27FC236}">
                  <a16:creationId xmlns:a16="http://schemas.microsoft.com/office/drawing/2014/main" id="{21BCF608-0AF8-DC41-4283-8CE9FDE60D89}"/>
                </a:ext>
              </a:extLst>
            </p:cNvPr>
            <p:cNvPicPr>
              <a:picLocks noChangeAspect="1"/>
            </p:cNvPicPr>
            <p:nvPr/>
          </p:nvPicPr>
          <p:blipFill>
            <a:blip r:embed="rId20"/>
            <a:stretch>
              <a:fillRect/>
            </a:stretch>
          </p:blipFill>
          <p:spPr>
            <a:xfrm>
              <a:off x="1589450" y="1776073"/>
              <a:ext cx="2444750" cy="991303"/>
            </a:xfrm>
            <a:prstGeom prst="rect">
              <a:avLst/>
            </a:prstGeom>
          </p:spPr>
        </p:pic>
        <p:pic>
          <p:nvPicPr>
            <p:cNvPr id="23" name="Grafik 29">
              <a:extLst>
                <a:ext uri="{FF2B5EF4-FFF2-40B4-BE49-F238E27FC236}">
                  <a16:creationId xmlns:a16="http://schemas.microsoft.com/office/drawing/2014/main" id="{6B286A13-4070-CB04-63FF-129836E27321}"/>
                </a:ext>
              </a:extLst>
            </p:cNvPr>
            <p:cNvPicPr>
              <a:picLocks noChangeAspect="1"/>
            </p:cNvPicPr>
            <p:nvPr/>
          </p:nvPicPr>
          <p:blipFill>
            <a:blip r:embed="rId21"/>
            <a:stretch>
              <a:fillRect/>
            </a:stretch>
          </p:blipFill>
          <p:spPr>
            <a:xfrm>
              <a:off x="7724408" y="5045416"/>
              <a:ext cx="1881544" cy="632816"/>
            </a:xfrm>
            <a:prstGeom prst="rect">
              <a:avLst/>
            </a:prstGeom>
          </p:spPr>
        </p:pic>
        <p:pic>
          <p:nvPicPr>
            <p:cNvPr id="24" name="Grafik 30">
              <a:extLst>
                <a:ext uri="{FF2B5EF4-FFF2-40B4-BE49-F238E27FC236}">
                  <a16:creationId xmlns:a16="http://schemas.microsoft.com/office/drawing/2014/main" id="{FEEF30BD-8A98-5FF9-0ACA-F74FD51CF837}"/>
                </a:ext>
              </a:extLst>
            </p:cNvPr>
            <p:cNvPicPr>
              <a:picLocks noChangeAspect="1"/>
            </p:cNvPicPr>
            <p:nvPr/>
          </p:nvPicPr>
          <p:blipFill>
            <a:blip r:embed="rId22"/>
            <a:stretch>
              <a:fillRect/>
            </a:stretch>
          </p:blipFill>
          <p:spPr>
            <a:xfrm>
              <a:off x="5217006" y="2056470"/>
              <a:ext cx="2124224" cy="430509"/>
            </a:xfrm>
            <a:prstGeom prst="rect">
              <a:avLst/>
            </a:prstGeom>
          </p:spPr>
        </p:pic>
        <p:pic>
          <p:nvPicPr>
            <p:cNvPr id="25" name="Picture 10">
              <a:extLst>
                <a:ext uri="{FF2B5EF4-FFF2-40B4-BE49-F238E27FC236}">
                  <a16:creationId xmlns:a16="http://schemas.microsoft.com/office/drawing/2014/main" id="{54ADCA74-FD40-C044-C014-11D132317A4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0088" t="22838" r="13692" b="27205"/>
            <a:stretch/>
          </p:blipFill>
          <p:spPr bwMode="auto">
            <a:xfrm>
              <a:off x="3126399" y="4010307"/>
              <a:ext cx="2070363" cy="568044"/>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6">
              <a:extLst>
                <a:ext uri="{FF2B5EF4-FFF2-40B4-BE49-F238E27FC236}">
                  <a16:creationId xmlns:a16="http://schemas.microsoft.com/office/drawing/2014/main" id="{44E38CC1-7079-625F-2D3E-91A13060CA53}"/>
                </a:ext>
              </a:extLst>
            </p:cNvPr>
            <p:cNvPicPr>
              <a:picLocks noChangeAspect="1"/>
            </p:cNvPicPr>
            <p:nvPr/>
          </p:nvPicPr>
          <p:blipFill>
            <a:blip r:embed="rId24"/>
            <a:stretch>
              <a:fillRect/>
            </a:stretch>
          </p:blipFill>
          <p:spPr>
            <a:xfrm>
              <a:off x="7636516" y="3698343"/>
              <a:ext cx="1191973" cy="1191973"/>
            </a:xfrm>
            <a:prstGeom prst="rect">
              <a:avLst/>
            </a:prstGeom>
          </p:spPr>
        </p:pic>
        <p:pic>
          <p:nvPicPr>
            <p:cNvPr id="27" name="Grafik 9">
              <a:extLst>
                <a:ext uri="{FF2B5EF4-FFF2-40B4-BE49-F238E27FC236}">
                  <a16:creationId xmlns:a16="http://schemas.microsoft.com/office/drawing/2014/main" id="{B5970FF9-38E7-D647-9A04-DD67543810FA}"/>
                </a:ext>
              </a:extLst>
            </p:cNvPr>
            <p:cNvPicPr>
              <a:picLocks noChangeAspect="1"/>
            </p:cNvPicPr>
            <p:nvPr/>
          </p:nvPicPr>
          <p:blipFill>
            <a:blip r:embed="rId25"/>
            <a:stretch>
              <a:fillRect/>
            </a:stretch>
          </p:blipFill>
          <p:spPr>
            <a:xfrm>
              <a:off x="2289274" y="3046451"/>
              <a:ext cx="1175002" cy="476659"/>
            </a:xfrm>
            <a:prstGeom prst="rect">
              <a:avLst/>
            </a:prstGeom>
          </p:spPr>
        </p:pic>
        <p:pic>
          <p:nvPicPr>
            <p:cNvPr id="28" name="Grafik 11">
              <a:extLst>
                <a:ext uri="{FF2B5EF4-FFF2-40B4-BE49-F238E27FC236}">
                  <a16:creationId xmlns:a16="http://schemas.microsoft.com/office/drawing/2014/main" id="{F010C735-5725-47AF-5AB0-8E98578B76D0}"/>
                </a:ext>
              </a:extLst>
            </p:cNvPr>
            <p:cNvPicPr>
              <a:picLocks noChangeAspect="1"/>
            </p:cNvPicPr>
            <p:nvPr/>
          </p:nvPicPr>
          <p:blipFill>
            <a:blip r:embed="rId26"/>
            <a:stretch>
              <a:fillRect/>
            </a:stretch>
          </p:blipFill>
          <p:spPr>
            <a:xfrm>
              <a:off x="7915906" y="2117657"/>
              <a:ext cx="1916123" cy="339313"/>
            </a:xfrm>
            <a:prstGeom prst="rect">
              <a:avLst/>
            </a:prstGeom>
          </p:spPr>
        </p:pic>
      </p:grpSp>
    </p:spTree>
    <p:extLst>
      <p:ext uri="{BB962C8B-B14F-4D97-AF65-F5344CB8AC3E}">
        <p14:creationId xmlns:p14="http://schemas.microsoft.com/office/powerpoint/2010/main" val="2341001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A898F6F-D38C-401D-1F06-FD0B82741307}"/>
              </a:ext>
            </a:extLst>
          </p:cNvPr>
          <p:cNvGraphicFramePr>
            <a:graphicFrameLocks noChangeAspect="1"/>
          </p:cNvGraphicFramePr>
          <p:nvPr>
            <p:custDataLst>
              <p:tags r:id="rId1"/>
            </p:custDataLst>
            <p:extLst>
              <p:ext uri="{D42A27DB-BD31-4B8C-83A1-F6EECF244321}">
                <p14:modId xmlns:p14="http://schemas.microsoft.com/office/powerpoint/2010/main" val="33368543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7" name="think-cell data - do not delete" hidden="1">
                        <a:extLst>
                          <a:ext uri="{FF2B5EF4-FFF2-40B4-BE49-F238E27FC236}">
                            <a16:creationId xmlns:a16="http://schemas.microsoft.com/office/drawing/2014/main" id="{9A898F6F-D38C-401D-1F06-FD0B827413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 Project</a:t>
            </a:r>
            <a:br>
              <a:rPr lang="en-US" dirty="0"/>
            </a:br>
            <a:r>
              <a:rPr lang="en-US" dirty="0"/>
              <a:t>… and where we are now</a:t>
            </a:r>
            <a:endParaRPr lang="de-DE" dirty="0"/>
          </a:p>
        </p:txBody>
      </p:sp>
      <p:sp>
        <p:nvSpPr>
          <p:cNvPr id="4" name="Inhaltsplatzhalter 6">
            <a:extLst>
              <a:ext uri="{FF2B5EF4-FFF2-40B4-BE49-F238E27FC236}">
                <a16:creationId xmlns:a16="http://schemas.microsoft.com/office/drawing/2014/main" id="{13B22C67-964E-3FCC-8EE2-8BF17CC879BA}"/>
              </a:ext>
            </a:extLst>
          </p:cNvPr>
          <p:cNvSpPr>
            <a:spLocks noGrp="1"/>
          </p:cNvSpPr>
          <p:nvPr>
            <p:ph sz="quarter" idx="10"/>
          </p:nvPr>
        </p:nvSpPr>
        <p:spPr>
          <a:xfrm>
            <a:off x="8212334" y="1988514"/>
            <a:ext cx="2902509" cy="3649319"/>
          </a:xfrm>
        </p:spPr>
        <p:txBody>
          <a:bodyPr/>
          <a:lstStyle/>
          <a:p>
            <a:pPr marL="285750" indent="-285750">
              <a:buFont typeface="Arial" panose="020B0604020202020204" pitchFamily="34" charset="0"/>
              <a:buChar char="•"/>
            </a:pPr>
            <a:r>
              <a:rPr lang="en-US" sz="1600" dirty="0"/>
              <a:t>77 Named Partners</a:t>
            </a:r>
          </a:p>
          <a:p>
            <a:pPr marL="285750" indent="-285750">
              <a:buFont typeface="Arial" panose="020B0604020202020204" pitchFamily="34" charset="0"/>
              <a:buChar char="•"/>
            </a:pPr>
            <a:r>
              <a:rPr lang="en-US" sz="1600" dirty="0"/>
              <a:t>224 (+104) companies participating in CAMARA</a:t>
            </a:r>
          </a:p>
          <a:p>
            <a:pPr marL="285750" indent="-285750">
              <a:buFont typeface="Arial" panose="020B0604020202020204" pitchFamily="34" charset="0"/>
              <a:buChar char="•"/>
            </a:pPr>
            <a:r>
              <a:rPr lang="en-US" sz="1600" dirty="0"/>
              <a:t>12 Active API development repos </a:t>
            </a:r>
          </a:p>
          <a:p>
            <a:pPr marL="285750" indent="-285750">
              <a:buFont typeface="Arial" panose="020B0604020202020204" pitchFamily="34" charset="0"/>
              <a:buChar char="•"/>
            </a:pPr>
            <a:r>
              <a:rPr lang="en-US" sz="1600" dirty="0"/>
              <a:t>130+ regular participants in Open Steering Calls</a:t>
            </a:r>
          </a:p>
          <a:p>
            <a:pPr marL="285750" indent="-285750">
              <a:buFont typeface="Arial" panose="020B0604020202020204" pitchFamily="34" charset="0"/>
              <a:buChar char="•"/>
            </a:pPr>
            <a:r>
              <a:rPr lang="en-US" sz="1600" dirty="0"/>
              <a:t>655 (+635) people joined CAMARA</a:t>
            </a:r>
          </a:p>
          <a:p>
            <a:pPr marL="285750" indent="-285750">
              <a:buFont typeface="Arial" panose="020B0604020202020204" pitchFamily="34" charset="0"/>
              <a:buChar char="•"/>
            </a:pPr>
            <a:r>
              <a:rPr lang="en-US" sz="1600" dirty="0"/>
              <a:t>Development ”home” for GSMA Open Gateway</a:t>
            </a:r>
          </a:p>
          <a:p>
            <a:pPr marL="285750" indent="-285750">
              <a:buFont typeface="Arial" panose="020B0604020202020204" pitchFamily="34" charset="0"/>
              <a:buChar char="•"/>
            </a:pPr>
            <a:endParaRPr lang="de-DE" sz="1600" dirty="0"/>
          </a:p>
        </p:txBody>
      </p:sp>
      <p:pic>
        <p:nvPicPr>
          <p:cNvPr id="6" name="Grafik 5">
            <a:extLst>
              <a:ext uri="{FF2B5EF4-FFF2-40B4-BE49-F238E27FC236}">
                <a16:creationId xmlns:a16="http://schemas.microsoft.com/office/drawing/2014/main" id="{840702DD-1E23-1573-2236-8272740C46DE}"/>
              </a:ext>
            </a:extLst>
          </p:cNvPr>
          <p:cNvPicPr>
            <a:picLocks noChangeAspect="1"/>
          </p:cNvPicPr>
          <p:nvPr/>
        </p:nvPicPr>
        <p:blipFill>
          <a:blip r:embed="rId5"/>
          <a:stretch>
            <a:fillRect/>
          </a:stretch>
        </p:blipFill>
        <p:spPr>
          <a:xfrm>
            <a:off x="528001" y="2374459"/>
            <a:ext cx="7182988" cy="2733824"/>
          </a:xfrm>
          <a:prstGeom prst="rect">
            <a:avLst/>
          </a:prstGeom>
        </p:spPr>
      </p:pic>
    </p:spTree>
    <p:extLst>
      <p:ext uri="{BB962C8B-B14F-4D97-AF65-F5344CB8AC3E}">
        <p14:creationId xmlns:p14="http://schemas.microsoft.com/office/powerpoint/2010/main" val="1782414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4047BEC7-43A9-B820-E468-FC53734A76FE}"/>
              </a:ext>
            </a:extLst>
          </p:cNvPr>
          <p:cNvGraphicFramePr>
            <a:graphicFrameLocks noChangeAspect="1"/>
          </p:cNvGraphicFramePr>
          <p:nvPr>
            <p:custDataLst>
              <p:tags r:id="rId1"/>
            </p:custDataLst>
            <p:extLst>
              <p:ext uri="{D42A27DB-BD31-4B8C-83A1-F6EECF244321}">
                <p14:modId xmlns:p14="http://schemas.microsoft.com/office/powerpoint/2010/main" val="9971297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4047BEC7-43A9-B820-E468-FC53734A76F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Logos</a:t>
            </a:r>
            <a:br>
              <a:rPr lang="de-DE" dirty="0"/>
            </a:br>
            <a:endParaRPr lang="de-DE" dirty="0"/>
          </a:p>
        </p:txBody>
      </p:sp>
      <p:grpSp>
        <p:nvGrpSpPr>
          <p:cNvPr id="93" name="Gruppieren 92">
            <a:extLst>
              <a:ext uri="{FF2B5EF4-FFF2-40B4-BE49-F238E27FC236}">
                <a16:creationId xmlns:a16="http://schemas.microsoft.com/office/drawing/2014/main" id="{2CBBF643-CB74-95B0-DDC0-4890DF41B0E7}"/>
              </a:ext>
            </a:extLst>
          </p:cNvPr>
          <p:cNvGrpSpPr/>
          <p:nvPr/>
        </p:nvGrpSpPr>
        <p:grpSpPr>
          <a:xfrm>
            <a:off x="156643" y="2315651"/>
            <a:ext cx="11148483" cy="932580"/>
            <a:chOff x="156643" y="2315651"/>
            <a:chExt cx="11148483" cy="932580"/>
          </a:xfrm>
        </p:grpSpPr>
        <p:pic>
          <p:nvPicPr>
            <p:cNvPr id="77" name="Grafik 76">
              <a:extLst>
                <a:ext uri="{FF2B5EF4-FFF2-40B4-BE49-F238E27FC236}">
                  <a16:creationId xmlns:a16="http://schemas.microsoft.com/office/drawing/2014/main" id="{DC7149A7-4494-8768-889A-B88F9C91E0B0}"/>
                </a:ext>
              </a:extLst>
            </p:cNvPr>
            <p:cNvPicPr>
              <a:picLocks noChangeAspect="1"/>
            </p:cNvPicPr>
            <p:nvPr/>
          </p:nvPicPr>
          <p:blipFill>
            <a:blip r:embed="rId5"/>
            <a:stretch>
              <a:fillRect/>
            </a:stretch>
          </p:blipFill>
          <p:spPr>
            <a:xfrm>
              <a:off x="156643" y="2565409"/>
              <a:ext cx="1460074" cy="433064"/>
            </a:xfrm>
            <a:prstGeom prst="rect">
              <a:avLst/>
            </a:prstGeom>
          </p:spPr>
        </p:pic>
        <p:pic>
          <p:nvPicPr>
            <p:cNvPr id="81" name="Grafik 80" descr="Ein Bild, das Logo enthält.&#10;&#10;Automatisch generierte Beschreibung">
              <a:extLst>
                <a:ext uri="{FF2B5EF4-FFF2-40B4-BE49-F238E27FC236}">
                  <a16:creationId xmlns:a16="http://schemas.microsoft.com/office/drawing/2014/main" id="{1926719B-146C-D9BA-FD2C-8E22EA5F54B0}"/>
                </a:ext>
              </a:extLst>
            </p:cNvPr>
            <p:cNvPicPr>
              <a:picLocks noChangeAspect="1"/>
            </p:cNvPicPr>
            <p:nvPr/>
          </p:nvPicPr>
          <p:blipFill>
            <a:blip r:embed="rId6"/>
            <a:stretch>
              <a:fillRect/>
            </a:stretch>
          </p:blipFill>
          <p:spPr>
            <a:xfrm>
              <a:off x="1433049" y="2409522"/>
              <a:ext cx="1127007" cy="744839"/>
            </a:xfrm>
            <a:prstGeom prst="rect">
              <a:avLst/>
            </a:prstGeom>
          </p:spPr>
        </p:pic>
        <p:pic>
          <p:nvPicPr>
            <p:cNvPr id="65" name="Grafik 64" descr="Ein Bild, das Text enthält.&#10;&#10;Automatisch generierte Beschreibung">
              <a:extLst>
                <a:ext uri="{FF2B5EF4-FFF2-40B4-BE49-F238E27FC236}">
                  <a16:creationId xmlns:a16="http://schemas.microsoft.com/office/drawing/2014/main" id="{46CB3DBD-BEDC-E9AC-FB55-C41BF9C8AF79}"/>
                </a:ext>
              </a:extLst>
            </p:cNvPr>
            <p:cNvPicPr>
              <a:picLocks noChangeAspect="1"/>
            </p:cNvPicPr>
            <p:nvPr/>
          </p:nvPicPr>
          <p:blipFill>
            <a:blip r:embed="rId7"/>
            <a:stretch>
              <a:fillRect/>
            </a:stretch>
          </p:blipFill>
          <p:spPr>
            <a:xfrm>
              <a:off x="4632291" y="2467232"/>
              <a:ext cx="1552273" cy="629419"/>
            </a:xfrm>
            <a:prstGeom prst="rect">
              <a:avLst/>
            </a:prstGeom>
          </p:spPr>
        </p:pic>
        <p:pic>
          <p:nvPicPr>
            <p:cNvPr id="66" name="Grafik 65">
              <a:extLst>
                <a:ext uri="{FF2B5EF4-FFF2-40B4-BE49-F238E27FC236}">
                  <a16:creationId xmlns:a16="http://schemas.microsoft.com/office/drawing/2014/main" id="{E85CF9EC-729B-699F-E2E8-EDA716098218}"/>
                </a:ext>
              </a:extLst>
            </p:cNvPr>
            <p:cNvPicPr>
              <a:picLocks noChangeAspect="1"/>
            </p:cNvPicPr>
            <p:nvPr/>
          </p:nvPicPr>
          <p:blipFill>
            <a:blip r:embed="rId8"/>
            <a:stretch>
              <a:fillRect/>
            </a:stretch>
          </p:blipFill>
          <p:spPr>
            <a:xfrm>
              <a:off x="2454022" y="2538916"/>
              <a:ext cx="1203290" cy="486051"/>
            </a:xfrm>
            <a:prstGeom prst="rect">
              <a:avLst/>
            </a:prstGeom>
          </p:spPr>
        </p:pic>
        <p:pic>
          <p:nvPicPr>
            <p:cNvPr id="67" name="Grafik 66">
              <a:extLst>
                <a:ext uri="{FF2B5EF4-FFF2-40B4-BE49-F238E27FC236}">
                  <a16:creationId xmlns:a16="http://schemas.microsoft.com/office/drawing/2014/main" id="{51E24BBA-6DDA-6644-6A5F-2852713153CC}"/>
                </a:ext>
              </a:extLst>
            </p:cNvPr>
            <p:cNvPicPr>
              <a:picLocks noChangeAspect="1"/>
            </p:cNvPicPr>
            <p:nvPr/>
          </p:nvPicPr>
          <p:blipFill>
            <a:blip r:embed="rId9"/>
            <a:stretch>
              <a:fillRect/>
            </a:stretch>
          </p:blipFill>
          <p:spPr>
            <a:xfrm>
              <a:off x="10479352" y="2709901"/>
              <a:ext cx="825774" cy="144081"/>
            </a:xfrm>
            <a:prstGeom prst="rect">
              <a:avLst/>
            </a:prstGeom>
          </p:spPr>
        </p:pic>
        <p:pic>
          <p:nvPicPr>
            <p:cNvPr id="68" name="Grafik 67">
              <a:extLst>
                <a:ext uri="{FF2B5EF4-FFF2-40B4-BE49-F238E27FC236}">
                  <a16:creationId xmlns:a16="http://schemas.microsoft.com/office/drawing/2014/main" id="{3E274A15-01D8-1CB8-A188-D874EC10230A}"/>
                </a:ext>
              </a:extLst>
            </p:cNvPr>
            <p:cNvPicPr>
              <a:picLocks noChangeAspect="1"/>
            </p:cNvPicPr>
            <p:nvPr/>
          </p:nvPicPr>
          <p:blipFill>
            <a:blip r:embed="rId10"/>
            <a:stretch>
              <a:fillRect/>
            </a:stretch>
          </p:blipFill>
          <p:spPr>
            <a:xfrm>
              <a:off x="3611664" y="2696910"/>
              <a:ext cx="1126661" cy="170062"/>
            </a:xfrm>
            <a:prstGeom prst="rect">
              <a:avLst/>
            </a:prstGeom>
          </p:spPr>
        </p:pic>
        <p:pic>
          <p:nvPicPr>
            <p:cNvPr id="69" name="Grafik 68" descr="Ein Bild, das Text, Geschirr, Teller enthält.&#10;&#10;Automatisch generierte Beschreibung">
              <a:extLst>
                <a:ext uri="{FF2B5EF4-FFF2-40B4-BE49-F238E27FC236}">
                  <a16:creationId xmlns:a16="http://schemas.microsoft.com/office/drawing/2014/main" id="{C720F52C-6097-7BAA-A918-7F444F2E3650}"/>
                </a:ext>
              </a:extLst>
            </p:cNvPr>
            <p:cNvPicPr>
              <a:picLocks noChangeAspect="1"/>
            </p:cNvPicPr>
            <p:nvPr/>
          </p:nvPicPr>
          <p:blipFill>
            <a:blip r:embed="rId11"/>
            <a:stretch>
              <a:fillRect/>
            </a:stretch>
          </p:blipFill>
          <p:spPr>
            <a:xfrm>
              <a:off x="6859887" y="2555817"/>
              <a:ext cx="858426" cy="452248"/>
            </a:xfrm>
            <a:prstGeom prst="rect">
              <a:avLst/>
            </a:prstGeom>
          </p:spPr>
        </p:pic>
        <p:pic>
          <p:nvPicPr>
            <p:cNvPr id="70" name="Grafik 69">
              <a:extLst>
                <a:ext uri="{FF2B5EF4-FFF2-40B4-BE49-F238E27FC236}">
                  <a16:creationId xmlns:a16="http://schemas.microsoft.com/office/drawing/2014/main" id="{1F187780-0D4B-0B97-BD1B-F752B7F28463}"/>
                </a:ext>
              </a:extLst>
            </p:cNvPr>
            <p:cNvPicPr>
              <a:picLocks noChangeAspect="1"/>
            </p:cNvPicPr>
            <p:nvPr/>
          </p:nvPicPr>
          <p:blipFill>
            <a:blip r:embed="rId12"/>
            <a:stretch>
              <a:fillRect/>
            </a:stretch>
          </p:blipFill>
          <p:spPr>
            <a:xfrm>
              <a:off x="7724425" y="2315651"/>
              <a:ext cx="932580" cy="932580"/>
            </a:xfrm>
            <a:prstGeom prst="rect">
              <a:avLst/>
            </a:prstGeom>
          </p:spPr>
        </p:pic>
        <p:pic>
          <p:nvPicPr>
            <p:cNvPr id="71" name="Grafik 70">
              <a:extLst>
                <a:ext uri="{FF2B5EF4-FFF2-40B4-BE49-F238E27FC236}">
                  <a16:creationId xmlns:a16="http://schemas.microsoft.com/office/drawing/2014/main" id="{9282B1AB-24E5-4F43-476C-1AA566DA56FF}"/>
                </a:ext>
              </a:extLst>
            </p:cNvPr>
            <p:cNvPicPr>
              <a:picLocks noChangeAspect="1"/>
            </p:cNvPicPr>
            <p:nvPr/>
          </p:nvPicPr>
          <p:blipFill>
            <a:blip r:embed="rId13"/>
            <a:stretch>
              <a:fillRect/>
            </a:stretch>
          </p:blipFill>
          <p:spPr>
            <a:xfrm>
              <a:off x="6113047" y="2580840"/>
              <a:ext cx="619969" cy="402202"/>
            </a:xfrm>
            <a:prstGeom prst="rect">
              <a:avLst/>
            </a:prstGeom>
          </p:spPr>
        </p:pic>
        <p:pic>
          <p:nvPicPr>
            <p:cNvPr id="72" name="Grafik 71" descr="Ein Bild, das Logo enthält.&#10;&#10;Automatisch generierte Beschreibung">
              <a:extLst>
                <a:ext uri="{FF2B5EF4-FFF2-40B4-BE49-F238E27FC236}">
                  <a16:creationId xmlns:a16="http://schemas.microsoft.com/office/drawing/2014/main" id="{F95BD523-3590-C6BB-33A1-4B3712697AF0}"/>
                </a:ext>
              </a:extLst>
            </p:cNvPr>
            <p:cNvPicPr>
              <a:picLocks noChangeAspect="1"/>
            </p:cNvPicPr>
            <p:nvPr/>
          </p:nvPicPr>
          <p:blipFill>
            <a:blip r:embed="rId14"/>
            <a:stretch>
              <a:fillRect/>
            </a:stretch>
          </p:blipFill>
          <p:spPr>
            <a:xfrm>
              <a:off x="8516468" y="2524078"/>
              <a:ext cx="1474026" cy="515727"/>
            </a:xfrm>
            <a:prstGeom prst="rect">
              <a:avLst/>
            </a:prstGeom>
          </p:spPr>
        </p:pic>
        <p:pic>
          <p:nvPicPr>
            <p:cNvPr id="73" name="Grafik 72" descr="Ein Bild, das Logo enthält.&#10;&#10;Automatisch generierte Beschreibung">
              <a:extLst>
                <a:ext uri="{FF2B5EF4-FFF2-40B4-BE49-F238E27FC236}">
                  <a16:creationId xmlns:a16="http://schemas.microsoft.com/office/drawing/2014/main" id="{CCE13222-DC16-6585-CEA4-E8ECA42D92E8}"/>
                </a:ext>
              </a:extLst>
            </p:cNvPr>
            <p:cNvPicPr>
              <a:picLocks noChangeAspect="1"/>
            </p:cNvPicPr>
            <p:nvPr/>
          </p:nvPicPr>
          <p:blipFill>
            <a:blip r:embed="rId15"/>
            <a:stretch>
              <a:fillRect/>
            </a:stretch>
          </p:blipFill>
          <p:spPr>
            <a:xfrm>
              <a:off x="9944846" y="2569501"/>
              <a:ext cx="424880" cy="424880"/>
            </a:xfrm>
            <a:prstGeom prst="rect">
              <a:avLst/>
            </a:prstGeom>
          </p:spPr>
        </p:pic>
      </p:grpSp>
      <p:grpSp>
        <p:nvGrpSpPr>
          <p:cNvPr id="15" name="Gruppieren 14">
            <a:extLst>
              <a:ext uri="{FF2B5EF4-FFF2-40B4-BE49-F238E27FC236}">
                <a16:creationId xmlns:a16="http://schemas.microsoft.com/office/drawing/2014/main" id="{954598AC-92AD-6B0C-FAA9-3F0C7D2BAABB}"/>
              </a:ext>
            </a:extLst>
          </p:cNvPr>
          <p:cNvGrpSpPr/>
          <p:nvPr/>
        </p:nvGrpSpPr>
        <p:grpSpPr>
          <a:xfrm>
            <a:off x="245431" y="5111658"/>
            <a:ext cx="11122741" cy="1281550"/>
            <a:chOff x="245431" y="5111658"/>
            <a:chExt cx="11122741" cy="1281550"/>
          </a:xfrm>
        </p:grpSpPr>
        <p:pic>
          <p:nvPicPr>
            <p:cNvPr id="34" name="Grafik 33">
              <a:extLst>
                <a:ext uri="{FF2B5EF4-FFF2-40B4-BE49-F238E27FC236}">
                  <a16:creationId xmlns:a16="http://schemas.microsoft.com/office/drawing/2014/main" id="{21642C93-168E-0BAB-8FAD-8BC2E9CF411C}"/>
                </a:ext>
              </a:extLst>
            </p:cNvPr>
            <p:cNvPicPr>
              <a:picLocks noChangeAspect="1"/>
            </p:cNvPicPr>
            <p:nvPr/>
          </p:nvPicPr>
          <p:blipFill>
            <a:blip r:embed="rId16"/>
            <a:stretch>
              <a:fillRect/>
            </a:stretch>
          </p:blipFill>
          <p:spPr>
            <a:xfrm>
              <a:off x="3775231" y="5111658"/>
              <a:ext cx="2278311" cy="1281550"/>
            </a:xfrm>
            <a:prstGeom prst="rect">
              <a:avLst/>
            </a:prstGeom>
          </p:spPr>
        </p:pic>
        <p:pic>
          <p:nvPicPr>
            <p:cNvPr id="35" name="Picture 16">
              <a:extLst>
                <a:ext uri="{FF2B5EF4-FFF2-40B4-BE49-F238E27FC236}">
                  <a16:creationId xmlns:a16="http://schemas.microsoft.com/office/drawing/2014/main" id="{3D8B4A52-E3CD-FB04-6209-72F23C54513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955173" y="5473230"/>
              <a:ext cx="974994" cy="5584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1">
              <a:extLst>
                <a:ext uri="{FF2B5EF4-FFF2-40B4-BE49-F238E27FC236}">
                  <a16:creationId xmlns:a16="http://schemas.microsoft.com/office/drawing/2014/main" id="{E79D09A5-1FD4-E8C0-AA12-9C809794526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19004" y="5334323"/>
              <a:ext cx="826382" cy="836221"/>
            </a:xfrm>
            <a:prstGeom prst="rect">
              <a:avLst/>
            </a:prstGeom>
            <a:noFill/>
            <a:extLst>
              <a:ext uri="{909E8E84-426E-40DD-AFC4-6F175D3DCCD1}">
                <a14:hiddenFill xmlns:a14="http://schemas.microsoft.com/office/drawing/2010/main">
                  <a:solidFill>
                    <a:srgbClr val="FFFFFF"/>
                  </a:solidFill>
                </a14:hiddenFill>
              </a:ext>
            </a:extLst>
          </p:spPr>
        </p:pic>
        <p:pic>
          <p:nvPicPr>
            <p:cNvPr id="37" name="Grafik 36" descr="Ein Bild, das Text, Uhr, Messanzeige enthält.&#10;&#10;Automatisch generierte Beschreibung">
              <a:extLst>
                <a:ext uri="{FF2B5EF4-FFF2-40B4-BE49-F238E27FC236}">
                  <a16:creationId xmlns:a16="http://schemas.microsoft.com/office/drawing/2014/main" id="{4B3FE90F-5BD2-9159-C017-954EBBEA08C2}"/>
                </a:ext>
              </a:extLst>
            </p:cNvPr>
            <p:cNvPicPr>
              <a:picLocks noChangeAspect="1"/>
            </p:cNvPicPr>
            <p:nvPr/>
          </p:nvPicPr>
          <p:blipFill>
            <a:blip r:embed="rId19"/>
            <a:stretch>
              <a:fillRect/>
            </a:stretch>
          </p:blipFill>
          <p:spPr>
            <a:xfrm>
              <a:off x="1394909" y="5639513"/>
              <a:ext cx="923898" cy="225841"/>
            </a:xfrm>
            <a:prstGeom prst="rect">
              <a:avLst/>
            </a:prstGeom>
          </p:spPr>
        </p:pic>
        <p:pic>
          <p:nvPicPr>
            <p:cNvPr id="38" name="Grafik 37">
              <a:extLst>
                <a:ext uri="{FF2B5EF4-FFF2-40B4-BE49-F238E27FC236}">
                  <a16:creationId xmlns:a16="http://schemas.microsoft.com/office/drawing/2014/main" id="{8241A82D-9AE6-620F-A6E2-A747A77FAD26}"/>
                </a:ext>
              </a:extLst>
            </p:cNvPr>
            <p:cNvPicPr>
              <a:picLocks noChangeAspect="1"/>
            </p:cNvPicPr>
            <p:nvPr/>
          </p:nvPicPr>
          <p:blipFill>
            <a:blip r:embed="rId20"/>
            <a:stretch>
              <a:fillRect/>
            </a:stretch>
          </p:blipFill>
          <p:spPr>
            <a:xfrm>
              <a:off x="5459095" y="5473230"/>
              <a:ext cx="1696440" cy="558407"/>
            </a:xfrm>
            <a:prstGeom prst="rect">
              <a:avLst/>
            </a:prstGeom>
          </p:spPr>
        </p:pic>
        <p:pic>
          <p:nvPicPr>
            <p:cNvPr id="39" name="Grafik 38">
              <a:extLst>
                <a:ext uri="{FF2B5EF4-FFF2-40B4-BE49-F238E27FC236}">
                  <a16:creationId xmlns:a16="http://schemas.microsoft.com/office/drawing/2014/main" id="{C1BC2DB7-49C9-3252-6707-3DDD1EA1CCE6}"/>
                </a:ext>
              </a:extLst>
            </p:cNvPr>
            <p:cNvPicPr>
              <a:picLocks noChangeAspect="1"/>
            </p:cNvPicPr>
            <p:nvPr/>
          </p:nvPicPr>
          <p:blipFill>
            <a:blip r:embed="rId21"/>
            <a:stretch>
              <a:fillRect/>
            </a:stretch>
          </p:blipFill>
          <p:spPr>
            <a:xfrm>
              <a:off x="7087305" y="5578605"/>
              <a:ext cx="1033684" cy="347657"/>
            </a:xfrm>
            <a:prstGeom prst="rect">
              <a:avLst/>
            </a:prstGeom>
          </p:spPr>
        </p:pic>
        <p:pic>
          <p:nvPicPr>
            <p:cNvPr id="40" name="Grafik 39">
              <a:extLst>
                <a:ext uri="{FF2B5EF4-FFF2-40B4-BE49-F238E27FC236}">
                  <a16:creationId xmlns:a16="http://schemas.microsoft.com/office/drawing/2014/main" id="{F08C800D-D10D-5C07-FAC0-0E6DE398AFC1}"/>
                </a:ext>
              </a:extLst>
            </p:cNvPr>
            <p:cNvPicPr>
              <a:picLocks noChangeAspect="1"/>
            </p:cNvPicPr>
            <p:nvPr/>
          </p:nvPicPr>
          <p:blipFill>
            <a:blip r:embed="rId22"/>
            <a:stretch>
              <a:fillRect/>
            </a:stretch>
          </p:blipFill>
          <p:spPr>
            <a:xfrm>
              <a:off x="9749790" y="5537400"/>
              <a:ext cx="845303" cy="430067"/>
            </a:xfrm>
            <a:prstGeom prst="rect">
              <a:avLst/>
            </a:prstGeom>
          </p:spPr>
        </p:pic>
        <p:pic>
          <p:nvPicPr>
            <p:cNvPr id="41" name="Grafik 40">
              <a:extLst>
                <a:ext uri="{FF2B5EF4-FFF2-40B4-BE49-F238E27FC236}">
                  <a16:creationId xmlns:a16="http://schemas.microsoft.com/office/drawing/2014/main" id="{85D52A20-D9BF-893F-3484-BA7E9FA5D4EA}"/>
                </a:ext>
              </a:extLst>
            </p:cNvPr>
            <p:cNvPicPr>
              <a:picLocks noChangeAspect="1"/>
            </p:cNvPicPr>
            <p:nvPr/>
          </p:nvPicPr>
          <p:blipFill>
            <a:blip r:embed="rId23"/>
            <a:stretch>
              <a:fillRect/>
            </a:stretch>
          </p:blipFill>
          <p:spPr>
            <a:xfrm>
              <a:off x="8061375" y="5528715"/>
              <a:ext cx="1203570" cy="447436"/>
            </a:xfrm>
            <a:prstGeom prst="rect">
              <a:avLst/>
            </a:prstGeom>
          </p:spPr>
        </p:pic>
        <p:pic>
          <p:nvPicPr>
            <p:cNvPr id="42" name="Grafik 41">
              <a:extLst>
                <a:ext uri="{FF2B5EF4-FFF2-40B4-BE49-F238E27FC236}">
                  <a16:creationId xmlns:a16="http://schemas.microsoft.com/office/drawing/2014/main" id="{06C0A8EC-4092-9598-40B6-768C6A0F4E0D}"/>
                </a:ext>
              </a:extLst>
            </p:cNvPr>
            <p:cNvPicPr>
              <a:picLocks noChangeAspect="1"/>
            </p:cNvPicPr>
            <p:nvPr/>
          </p:nvPicPr>
          <p:blipFill>
            <a:blip r:embed="rId24"/>
            <a:stretch>
              <a:fillRect/>
            </a:stretch>
          </p:blipFill>
          <p:spPr>
            <a:xfrm>
              <a:off x="245431" y="5571930"/>
              <a:ext cx="1209093" cy="361006"/>
            </a:xfrm>
            <a:prstGeom prst="rect">
              <a:avLst/>
            </a:prstGeom>
          </p:spPr>
        </p:pic>
        <p:pic>
          <p:nvPicPr>
            <p:cNvPr id="43" name="Grafik 42">
              <a:extLst>
                <a:ext uri="{FF2B5EF4-FFF2-40B4-BE49-F238E27FC236}">
                  <a16:creationId xmlns:a16="http://schemas.microsoft.com/office/drawing/2014/main" id="{A623244A-9317-06EF-2497-6EB08536582A}"/>
                </a:ext>
              </a:extLst>
            </p:cNvPr>
            <p:cNvPicPr>
              <a:picLocks noChangeAspect="1"/>
            </p:cNvPicPr>
            <p:nvPr/>
          </p:nvPicPr>
          <p:blipFill>
            <a:blip r:embed="rId25"/>
            <a:stretch>
              <a:fillRect/>
            </a:stretch>
          </p:blipFill>
          <p:spPr>
            <a:xfrm>
              <a:off x="2155678" y="5468853"/>
              <a:ext cx="1429967" cy="567160"/>
            </a:xfrm>
            <a:prstGeom prst="rect">
              <a:avLst/>
            </a:prstGeom>
          </p:spPr>
        </p:pic>
        <p:pic>
          <p:nvPicPr>
            <p:cNvPr id="5" name="Grafik 4" descr="Ein Bild, das Text, Geschirr, Platte enthält.&#10;&#10;Automatisch generierte Beschreibung">
              <a:extLst>
                <a:ext uri="{FF2B5EF4-FFF2-40B4-BE49-F238E27FC236}">
                  <a16:creationId xmlns:a16="http://schemas.microsoft.com/office/drawing/2014/main" id="{D9B97E78-13FB-2084-37E3-86241D044C68}"/>
                </a:ext>
              </a:extLst>
            </p:cNvPr>
            <p:cNvPicPr>
              <a:picLocks noChangeAspect="1"/>
            </p:cNvPicPr>
            <p:nvPr/>
          </p:nvPicPr>
          <p:blipFill>
            <a:blip r:embed="rId26"/>
            <a:stretch>
              <a:fillRect/>
            </a:stretch>
          </p:blipFill>
          <p:spPr>
            <a:xfrm>
              <a:off x="10518228" y="5501326"/>
              <a:ext cx="849944" cy="502214"/>
            </a:xfrm>
            <a:prstGeom prst="rect">
              <a:avLst/>
            </a:prstGeom>
          </p:spPr>
        </p:pic>
      </p:grpSp>
      <p:grpSp>
        <p:nvGrpSpPr>
          <p:cNvPr id="64" name="Gruppieren 63">
            <a:extLst>
              <a:ext uri="{FF2B5EF4-FFF2-40B4-BE49-F238E27FC236}">
                <a16:creationId xmlns:a16="http://schemas.microsoft.com/office/drawing/2014/main" id="{F1DAA993-F7F1-DDAA-4BA4-64B5ABF9EFB6}"/>
              </a:ext>
            </a:extLst>
          </p:cNvPr>
          <p:cNvGrpSpPr/>
          <p:nvPr/>
        </p:nvGrpSpPr>
        <p:grpSpPr>
          <a:xfrm>
            <a:off x="291630" y="4679010"/>
            <a:ext cx="11173883" cy="996816"/>
            <a:chOff x="291630" y="4679010"/>
            <a:chExt cx="11173883" cy="996816"/>
          </a:xfrm>
        </p:grpSpPr>
        <p:pic>
          <p:nvPicPr>
            <p:cNvPr id="48" name="Grafik 47">
              <a:extLst>
                <a:ext uri="{FF2B5EF4-FFF2-40B4-BE49-F238E27FC236}">
                  <a16:creationId xmlns:a16="http://schemas.microsoft.com/office/drawing/2014/main" id="{C5FA247D-53CB-C57F-CE08-941D24133827}"/>
                </a:ext>
              </a:extLst>
            </p:cNvPr>
            <p:cNvPicPr>
              <a:picLocks noChangeAspect="1"/>
            </p:cNvPicPr>
            <p:nvPr/>
          </p:nvPicPr>
          <p:blipFill>
            <a:blip r:embed="rId27"/>
            <a:stretch>
              <a:fillRect/>
            </a:stretch>
          </p:blipFill>
          <p:spPr>
            <a:xfrm>
              <a:off x="291630" y="5051982"/>
              <a:ext cx="1077642" cy="250872"/>
            </a:xfrm>
            <a:prstGeom prst="rect">
              <a:avLst/>
            </a:prstGeom>
          </p:spPr>
        </p:pic>
        <p:pic>
          <p:nvPicPr>
            <p:cNvPr id="55" name="Picture 17">
              <a:extLst>
                <a:ext uri="{FF2B5EF4-FFF2-40B4-BE49-F238E27FC236}">
                  <a16:creationId xmlns:a16="http://schemas.microsoft.com/office/drawing/2014/main" id="{9EE68BDF-A454-ECAB-A617-56AA01089DF2}"/>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698940" y="4851258"/>
              <a:ext cx="642126" cy="652320"/>
            </a:xfrm>
            <a:prstGeom prst="rect">
              <a:avLst/>
            </a:prstGeom>
            <a:noFill/>
            <a:extLst>
              <a:ext uri="{909E8E84-426E-40DD-AFC4-6F175D3DCCD1}">
                <a14:hiddenFill xmlns:a14="http://schemas.microsoft.com/office/drawing/2010/main">
                  <a:solidFill>
                    <a:srgbClr val="FFFFFF"/>
                  </a:solidFill>
                </a14:hiddenFill>
              </a:ext>
            </a:extLst>
          </p:spPr>
        </p:pic>
        <p:pic>
          <p:nvPicPr>
            <p:cNvPr id="56" name="Grafik 55">
              <a:extLst>
                <a:ext uri="{FF2B5EF4-FFF2-40B4-BE49-F238E27FC236}">
                  <a16:creationId xmlns:a16="http://schemas.microsoft.com/office/drawing/2014/main" id="{B7E94BA2-3118-CC4B-44A8-31DEF8D6CC15}"/>
                </a:ext>
              </a:extLst>
            </p:cNvPr>
            <p:cNvPicPr>
              <a:picLocks noChangeAspect="1"/>
            </p:cNvPicPr>
            <p:nvPr/>
          </p:nvPicPr>
          <p:blipFill>
            <a:blip r:embed="rId29"/>
            <a:stretch>
              <a:fillRect/>
            </a:stretch>
          </p:blipFill>
          <p:spPr>
            <a:xfrm>
              <a:off x="4397755" y="4803523"/>
              <a:ext cx="747791" cy="747791"/>
            </a:xfrm>
            <a:prstGeom prst="rect">
              <a:avLst/>
            </a:prstGeom>
          </p:spPr>
        </p:pic>
        <p:pic>
          <p:nvPicPr>
            <p:cNvPr id="57" name="Grafik 56" descr="Ein Bild, das Text enthält.&#10;&#10;Automatisch generierte Beschreibung">
              <a:extLst>
                <a:ext uri="{FF2B5EF4-FFF2-40B4-BE49-F238E27FC236}">
                  <a16:creationId xmlns:a16="http://schemas.microsoft.com/office/drawing/2014/main" id="{708AD5D7-F539-6D99-F9C0-5143AF9F88E2}"/>
                </a:ext>
              </a:extLst>
            </p:cNvPr>
            <p:cNvPicPr>
              <a:picLocks noChangeAspect="1"/>
            </p:cNvPicPr>
            <p:nvPr/>
          </p:nvPicPr>
          <p:blipFill>
            <a:blip r:embed="rId30"/>
            <a:stretch>
              <a:fillRect/>
            </a:stretch>
          </p:blipFill>
          <p:spPr>
            <a:xfrm>
              <a:off x="7437819" y="4898215"/>
              <a:ext cx="1289517" cy="558407"/>
            </a:xfrm>
            <a:prstGeom prst="rect">
              <a:avLst/>
            </a:prstGeom>
          </p:spPr>
        </p:pic>
        <p:pic>
          <p:nvPicPr>
            <p:cNvPr id="58" name="Grafik 57">
              <a:extLst>
                <a:ext uri="{FF2B5EF4-FFF2-40B4-BE49-F238E27FC236}">
                  <a16:creationId xmlns:a16="http://schemas.microsoft.com/office/drawing/2014/main" id="{F6C00566-8B11-4953-74CE-E5775AF8978D}"/>
                </a:ext>
              </a:extLst>
            </p:cNvPr>
            <p:cNvPicPr>
              <a:picLocks noChangeAspect="1"/>
            </p:cNvPicPr>
            <p:nvPr/>
          </p:nvPicPr>
          <p:blipFill>
            <a:blip r:embed="rId31"/>
            <a:stretch>
              <a:fillRect/>
            </a:stretch>
          </p:blipFill>
          <p:spPr>
            <a:xfrm>
              <a:off x="9037624" y="4779629"/>
              <a:ext cx="1264162" cy="795579"/>
            </a:xfrm>
            <a:prstGeom prst="rect">
              <a:avLst/>
            </a:prstGeom>
          </p:spPr>
        </p:pic>
        <p:pic>
          <p:nvPicPr>
            <p:cNvPr id="59" name="Grafik 58">
              <a:extLst>
                <a:ext uri="{FF2B5EF4-FFF2-40B4-BE49-F238E27FC236}">
                  <a16:creationId xmlns:a16="http://schemas.microsoft.com/office/drawing/2014/main" id="{FD317982-FA28-CD4F-B439-A5049C38F67B}"/>
                </a:ext>
              </a:extLst>
            </p:cNvPr>
            <p:cNvPicPr>
              <a:picLocks noChangeAspect="1"/>
            </p:cNvPicPr>
            <p:nvPr/>
          </p:nvPicPr>
          <p:blipFill>
            <a:blip r:embed="rId32"/>
            <a:stretch>
              <a:fillRect/>
            </a:stretch>
          </p:blipFill>
          <p:spPr>
            <a:xfrm>
              <a:off x="1300799" y="4953813"/>
              <a:ext cx="1429967" cy="447210"/>
            </a:xfrm>
            <a:prstGeom prst="rect">
              <a:avLst/>
            </a:prstGeom>
          </p:spPr>
        </p:pic>
        <p:pic>
          <p:nvPicPr>
            <p:cNvPr id="60" name="Grafik 59" descr="Ein Bild, das Text, Uhr enthält.&#10;&#10;Automatisch generierte Beschreibung">
              <a:extLst>
                <a:ext uri="{FF2B5EF4-FFF2-40B4-BE49-F238E27FC236}">
                  <a16:creationId xmlns:a16="http://schemas.microsoft.com/office/drawing/2014/main" id="{47E617E1-A789-0326-C59B-E730824BBCB9}"/>
                </a:ext>
              </a:extLst>
            </p:cNvPr>
            <p:cNvPicPr>
              <a:picLocks noChangeAspect="1"/>
            </p:cNvPicPr>
            <p:nvPr/>
          </p:nvPicPr>
          <p:blipFill>
            <a:blip r:embed="rId33"/>
            <a:stretch>
              <a:fillRect/>
            </a:stretch>
          </p:blipFill>
          <p:spPr>
            <a:xfrm>
              <a:off x="3351911" y="5001087"/>
              <a:ext cx="1906285" cy="352663"/>
            </a:xfrm>
            <a:prstGeom prst="rect">
              <a:avLst/>
            </a:prstGeom>
          </p:spPr>
        </p:pic>
        <p:pic>
          <p:nvPicPr>
            <p:cNvPr id="61" name="Grafik 60">
              <a:extLst>
                <a:ext uri="{FF2B5EF4-FFF2-40B4-BE49-F238E27FC236}">
                  <a16:creationId xmlns:a16="http://schemas.microsoft.com/office/drawing/2014/main" id="{810D22B4-C9E8-DCC8-A9E6-2B76B6B2A8CD}"/>
                </a:ext>
              </a:extLst>
            </p:cNvPr>
            <p:cNvPicPr>
              <a:picLocks noChangeAspect="1"/>
            </p:cNvPicPr>
            <p:nvPr/>
          </p:nvPicPr>
          <p:blipFill>
            <a:blip r:embed="rId34"/>
            <a:stretch>
              <a:fillRect/>
            </a:stretch>
          </p:blipFill>
          <p:spPr>
            <a:xfrm>
              <a:off x="6468246" y="4985961"/>
              <a:ext cx="993250" cy="382915"/>
            </a:xfrm>
            <a:prstGeom prst="rect">
              <a:avLst/>
            </a:prstGeom>
          </p:spPr>
        </p:pic>
        <p:pic>
          <p:nvPicPr>
            <p:cNvPr id="62" name="Grafik 61">
              <a:extLst>
                <a:ext uri="{FF2B5EF4-FFF2-40B4-BE49-F238E27FC236}">
                  <a16:creationId xmlns:a16="http://schemas.microsoft.com/office/drawing/2014/main" id="{A7DB6E73-7931-7CCE-D96F-50448A6C70B6}"/>
                </a:ext>
              </a:extLst>
            </p:cNvPr>
            <p:cNvPicPr>
              <a:picLocks noChangeAspect="1"/>
            </p:cNvPicPr>
            <p:nvPr/>
          </p:nvPicPr>
          <p:blipFill>
            <a:blip r:embed="rId35"/>
            <a:stretch>
              <a:fillRect/>
            </a:stretch>
          </p:blipFill>
          <p:spPr>
            <a:xfrm>
              <a:off x="10615568" y="4679010"/>
              <a:ext cx="849945" cy="996816"/>
            </a:xfrm>
            <a:prstGeom prst="rect">
              <a:avLst/>
            </a:prstGeom>
          </p:spPr>
        </p:pic>
        <p:pic>
          <p:nvPicPr>
            <p:cNvPr id="63" name="Grafik 62" descr="Ein Bild, das Logo enthält.&#10;&#10;Automatisch generierte Beschreibung">
              <a:extLst>
                <a:ext uri="{FF2B5EF4-FFF2-40B4-BE49-F238E27FC236}">
                  <a16:creationId xmlns:a16="http://schemas.microsoft.com/office/drawing/2014/main" id="{1DFFE26F-7869-E7D7-2522-51D1F9344734}"/>
                </a:ext>
              </a:extLst>
            </p:cNvPr>
            <p:cNvPicPr>
              <a:picLocks noChangeAspect="1"/>
            </p:cNvPicPr>
            <p:nvPr/>
          </p:nvPicPr>
          <p:blipFill>
            <a:blip r:embed="rId36"/>
            <a:stretch>
              <a:fillRect/>
            </a:stretch>
          </p:blipFill>
          <p:spPr>
            <a:xfrm>
              <a:off x="5190875" y="5041867"/>
              <a:ext cx="1163032" cy="271102"/>
            </a:xfrm>
            <a:prstGeom prst="rect">
              <a:avLst/>
            </a:prstGeom>
          </p:spPr>
        </p:pic>
        <p:pic>
          <p:nvPicPr>
            <p:cNvPr id="103" name="Grafik 102">
              <a:extLst>
                <a:ext uri="{FF2B5EF4-FFF2-40B4-BE49-F238E27FC236}">
                  <a16:creationId xmlns:a16="http://schemas.microsoft.com/office/drawing/2014/main" id="{74B057A2-3323-3FA8-1916-4F138E9310A2}"/>
                </a:ext>
              </a:extLst>
            </p:cNvPr>
            <p:cNvPicPr>
              <a:picLocks noChangeAspect="1"/>
            </p:cNvPicPr>
            <p:nvPr/>
          </p:nvPicPr>
          <p:blipFill>
            <a:blip r:embed="rId37"/>
            <a:stretch>
              <a:fillRect/>
            </a:stretch>
          </p:blipFill>
          <p:spPr>
            <a:xfrm>
              <a:off x="10079712" y="4802761"/>
              <a:ext cx="749315" cy="749315"/>
            </a:xfrm>
            <a:prstGeom prst="rect">
              <a:avLst/>
            </a:prstGeom>
          </p:spPr>
        </p:pic>
        <p:pic>
          <p:nvPicPr>
            <p:cNvPr id="54" name="Grafik 53">
              <a:extLst>
                <a:ext uri="{FF2B5EF4-FFF2-40B4-BE49-F238E27FC236}">
                  <a16:creationId xmlns:a16="http://schemas.microsoft.com/office/drawing/2014/main" id="{A91A3763-49FA-A504-CD38-C14B47D5FF1B}"/>
                </a:ext>
              </a:extLst>
            </p:cNvPr>
            <p:cNvPicPr>
              <a:picLocks noChangeAspect="1"/>
            </p:cNvPicPr>
            <p:nvPr/>
          </p:nvPicPr>
          <p:blipFill>
            <a:blip r:embed="rId38"/>
            <a:stretch>
              <a:fillRect/>
            </a:stretch>
          </p:blipFill>
          <p:spPr>
            <a:xfrm>
              <a:off x="8798554" y="4898215"/>
              <a:ext cx="392140" cy="558407"/>
            </a:xfrm>
            <a:prstGeom prst="rect">
              <a:avLst/>
            </a:prstGeom>
          </p:spPr>
        </p:pic>
      </p:grpSp>
      <p:grpSp>
        <p:nvGrpSpPr>
          <p:cNvPr id="91" name="Gruppieren 90">
            <a:extLst>
              <a:ext uri="{FF2B5EF4-FFF2-40B4-BE49-F238E27FC236}">
                <a16:creationId xmlns:a16="http://schemas.microsoft.com/office/drawing/2014/main" id="{9AACA4ED-14F6-3D95-C9D1-60D47CB41F23}"/>
              </a:ext>
            </a:extLst>
          </p:cNvPr>
          <p:cNvGrpSpPr/>
          <p:nvPr/>
        </p:nvGrpSpPr>
        <p:grpSpPr>
          <a:xfrm>
            <a:off x="292174" y="4007528"/>
            <a:ext cx="10948301" cy="1177379"/>
            <a:chOff x="292174" y="4007528"/>
            <a:chExt cx="10948301" cy="1177379"/>
          </a:xfrm>
        </p:grpSpPr>
        <p:pic>
          <p:nvPicPr>
            <p:cNvPr id="23" name="Grafik 22">
              <a:extLst>
                <a:ext uri="{FF2B5EF4-FFF2-40B4-BE49-F238E27FC236}">
                  <a16:creationId xmlns:a16="http://schemas.microsoft.com/office/drawing/2014/main" id="{6365DC47-A520-223E-8FF0-761CF62A0793}"/>
                </a:ext>
              </a:extLst>
            </p:cNvPr>
            <p:cNvPicPr>
              <a:picLocks noChangeAspect="1"/>
            </p:cNvPicPr>
            <p:nvPr/>
          </p:nvPicPr>
          <p:blipFill>
            <a:blip r:embed="rId39"/>
            <a:stretch>
              <a:fillRect/>
            </a:stretch>
          </p:blipFill>
          <p:spPr>
            <a:xfrm>
              <a:off x="292174" y="4406636"/>
              <a:ext cx="906476" cy="379163"/>
            </a:xfrm>
            <a:prstGeom prst="rect">
              <a:avLst/>
            </a:prstGeom>
          </p:spPr>
        </p:pic>
        <p:pic>
          <p:nvPicPr>
            <p:cNvPr id="45" name="Grafik 44">
              <a:extLst>
                <a:ext uri="{FF2B5EF4-FFF2-40B4-BE49-F238E27FC236}">
                  <a16:creationId xmlns:a16="http://schemas.microsoft.com/office/drawing/2014/main" id="{96DBE2B7-4846-AB29-8300-D3EB3AA003FE}"/>
                </a:ext>
              </a:extLst>
            </p:cNvPr>
            <p:cNvPicPr>
              <a:picLocks noChangeAspect="1"/>
            </p:cNvPicPr>
            <p:nvPr/>
          </p:nvPicPr>
          <p:blipFill>
            <a:blip r:embed="rId40"/>
            <a:stretch>
              <a:fillRect/>
            </a:stretch>
          </p:blipFill>
          <p:spPr>
            <a:xfrm>
              <a:off x="2695336" y="4245518"/>
              <a:ext cx="1246933" cy="701399"/>
            </a:xfrm>
            <a:prstGeom prst="rect">
              <a:avLst/>
            </a:prstGeom>
          </p:spPr>
        </p:pic>
        <p:pic>
          <p:nvPicPr>
            <p:cNvPr id="46" name="Grafik 45">
              <a:extLst>
                <a:ext uri="{FF2B5EF4-FFF2-40B4-BE49-F238E27FC236}">
                  <a16:creationId xmlns:a16="http://schemas.microsoft.com/office/drawing/2014/main" id="{7E008233-2D34-BFFA-E7F1-C9359A6BB1D3}"/>
                </a:ext>
              </a:extLst>
            </p:cNvPr>
            <p:cNvPicPr>
              <a:picLocks noChangeAspect="1"/>
            </p:cNvPicPr>
            <p:nvPr/>
          </p:nvPicPr>
          <p:blipFill>
            <a:blip r:embed="rId41"/>
            <a:stretch>
              <a:fillRect/>
            </a:stretch>
          </p:blipFill>
          <p:spPr>
            <a:xfrm>
              <a:off x="7269082" y="4284599"/>
              <a:ext cx="623237" cy="623237"/>
            </a:xfrm>
            <a:prstGeom prst="rect">
              <a:avLst/>
            </a:prstGeom>
          </p:spPr>
        </p:pic>
        <p:pic>
          <p:nvPicPr>
            <p:cNvPr id="47" name="Picture 10">
              <a:extLst>
                <a:ext uri="{FF2B5EF4-FFF2-40B4-BE49-F238E27FC236}">
                  <a16:creationId xmlns:a16="http://schemas.microsoft.com/office/drawing/2014/main" id="{3044F7E0-F619-9426-1FE2-15CCF5AA846E}"/>
                </a:ext>
              </a:extLst>
            </p:cNvPr>
            <p:cNvPicPr>
              <a:picLocks noChangeAspect="1" noChangeArrowheads="1"/>
            </p:cNvPicPr>
            <p:nvPr/>
          </p:nvPicPr>
          <p:blipFill rotWithShape="1">
            <a:blip r:embed="rId42">
              <a:extLst>
                <a:ext uri="{28A0092B-C50C-407E-A947-70E740481C1C}">
                  <a14:useLocalDpi xmlns:a14="http://schemas.microsoft.com/office/drawing/2010/main" val="0"/>
                </a:ext>
              </a:extLst>
            </a:blip>
            <a:srcRect l="10088" t="22838" r="13692" b="27205"/>
            <a:stretch/>
          </p:blipFill>
          <p:spPr bwMode="auto">
            <a:xfrm>
              <a:off x="7977692" y="4448523"/>
              <a:ext cx="1076610" cy="295389"/>
            </a:xfrm>
            <a:prstGeom prst="rect">
              <a:avLst/>
            </a:prstGeom>
            <a:noFill/>
            <a:extLst>
              <a:ext uri="{909E8E84-426E-40DD-AFC4-6F175D3DCCD1}">
                <a14:hiddenFill xmlns:a14="http://schemas.microsoft.com/office/drawing/2010/main">
                  <a:solidFill>
                    <a:srgbClr val="FFFFFF"/>
                  </a:solidFill>
                </a14:hiddenFill>
              </a:ext>
            </a:extLst>
          </p:spPr>
        </p:pic>
        <p:pic>
          <p:nvPicPr>
            <p:cNvPr id="49" name="Grafik 48" descr="Ein Bild, das Text enthält.&#10;&#10;Automatisch generierte Beschreibung">
              <a:extLst>
                <a:ext uri="{FF2B5EF4-FFF2-40B4-BE49-F238E27FC236}">
                  <a16:creationId xmlns:a16="http://schemas.microsoft.com/office/drawing/2014/main" id="{B112CDF4-FB60-CAAE-A132-0BE45E32EE58}"/>
                </a:ext>
              </a:extLst>
            </p:cNvPr>
            <p:cNvPicPr>
              <a:picLocks noChangeAspect="1"/>
            </p:cNvPicPr>
            <p:nvPr/>
          </p:nvPicPr>
          <p:blipFill>
            <a:blip r:embed="rId43"/>
            <a:stretch>
              <a:fillRect/>
            </a:stretch>
          </p:blipFill>
          <p:spPr>
            <a:xfrm>
              <a:off x="1284023" y="4366037"/>
              <a:ext cx="1325940" cy="460361"/>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39649E-1641-F98D-5BE1-AB6CC68F4ED3}"/>
                </a:ext>
              </a:extLst>
            </p:cNvPr>
            <p:cNvPicPr>
              <a:picLocks noChangeAspect="1"/>
            </p:cNvPicPr>
            <p:nvPr/>
          </p:nvPicPr>
          <p:blipFill>
            <a:blip r:embed="rId44"/>
            <a:stretch>
              <a:fillRect/>
            </a:stretch>
          </p:blipFill>
          <p:spPr>
            <a:xfrm>
              <a:off x="4027642" y="4007528"/>
              <a:ext cx="1177379" cy="1177379"/>
            </a:xfrm>
            <a:prstGeom prst="rect">
              <a:avLst/>
            </a:prstGeom>
          </p:spPr>
        </p:pic>
        <p:pic>
          <p:nvPicPr>
            <p:cNvPr id="51" name="Grafik 50" descr="Ein Bild, das Text enthält.&#10;&#10;Automatisch generierte Beschreibung">
              <a:extLst>
                <a:ext uri="{FF2B5EF4-FFF2-40B4-BE49-F238E27FC236}">
                  <a16:creationId xmlns:a16="http://schemas.microsoft.com/office/drawing/2014/main" id="{55346761-6E85-3B7D-D6B7-EF5C34542DD6}"/>
                </a:ext>
              </a:extLst>
            </p:cNvPr>
            <p:cNvPicPr>
              <a:picLocks noChangeAspect="1"/>
            </p:cNvPicPr>
            <p:nvPr/>
          </p:nvPicPr>
          <p:blipFill>
            <a:blip r:embed="rId45"/>
            <a:stretch>
              <a:fillRect/>
            </a:stretch>
          </p:blipFill>
          <p:spPr>
            <a:xfrm>
              <a:off x="5290394" y="4424992"/>
              <a:ext cx="933308" cy="342451"/>
            </a:xfrm>
            <a:prstGeom prst="rect">
              <a:avLst/>
            </a:prstGeom>
          </p:spPr>
        </p:pic>
        <p:pic>
          <p:nvPicPr>
            <p:cNvPr id="52" name="Grafik 51" descr="Ein Bild, das Text, Monitor enthält.&#10;&#10;Automatisch generierte Beschreibung">
              <a:extLst>
                <a:ext uri="{FF2B5EF4-FFF2-40B4-BE49-F238E27FC236}">
                  <a16:creationId xmlns:a16="http://schemas.microsoft.com/office/drawing/2014/main" id="{C771AAE4-8737-974F-EF72-2766A24ABB7B}"/>
                </a:ext>
              </a:extLst>
            </p:cNvPr>
            <p:cNvPicPr>
              <a:picLocks noChangeAspect="1"/>
            </p:cNvPicPr>
            <p:nvPr/>
          </p:nvPicPr>
          <p:blipFill>
            <a:blip r:embed="rId46"/>
            <a:stretch>
              <a:fillRect/>
            </a:stretch>
          </p:blipFill>
          <p:spPr>
            <a:xfrm>
              <a:off x="10226596" y="4520621"/>
              <a:ext cx="1013879" cy="151192"/>
            </a:xfrm>
            <a:prstGeom prst="rect">
              <a:avLst/>
            </a:prstGeom>
          </p:spPr>
        </p:pic>
        <p:pic>
          <p:nvPicPr>
            <p:cNvPr id="53" name="Grafik 52" descr="Ein Bild, das Logo enthält.&#10;&#10;Automatisch generierte Beschreibung">
              <a:extLst>
                <a:ext uri="{FF2B5EF4-FFF2-40B4-BE49-F238E27FC236}">
                  <a16:creationId xmlns:a16="http://schemas.microsoft.com/office/drawing/2014/main" id="{23BD237D-C310-9991-2960-60C5831350CF}"/>
                </a:ext>
              </a:extLst>
            </p:cNvPr>
            <p:cNvPicPr>
              <a:picLocks noChangeAspect="1"/>
            </p:cNvPicPr>
            <p:nvPr/>
          </p:nvPicPr>
          <p:blipFill>
            <a:blip r:embed="rId47"/>
            <a:stretch>
              <a:fillRect/>
            </a:stretch>
          </p:blipFill>
          <p:spPr>
            <a:xfrm>
              <a:off x="6309075" y="4158900"/>
              <a:ext cx="874634" cy="874634"/>
            </a:xfrm>
            <a:prstGeom prst="rect">
              <a:avLst/>
            </a:prstGeom>
          </p:spPr>
        </p:pic>
        <p:pic>
          <p:nvPicPr>
            <p:cNvPr id="89" name="Grafik 88">
              <a:extLst>
                <a:ext uri="{FF2B5EF4-FFF2-40B4-BE49-F238E27FC236}">
                  <a16:creationId xmlns:a16="http://schemas.microsoft.com/office/drawing/2014/main" id="{AD1DE613-92AB-19D2-D19B-C1C73795F94C}"/>
                </a:ext>
              </a:extLst>
            </p:cNvPr>
            <p:cNvPicPr>
              <a:picLocks noChangeAspect="1"/>
            </p:cNvPicPr>
            <p:nvPr/>
          </p:nvPicPr>
          <p:blipFill>
            <a:blip r:embed="rId48"/>
            <a:stretch>
              <a:fillRect/>
            </a:stretch>
          </p:blipFill>
          <p:spPr>
            <a:xfrm>
              <a:off x="9211169" y="4203959"/>
              <a:ext cx="784516" cy="784516"/>
            </a:xfrm>
            <a:prstGeom prst="rect">
              <a:avLst/>
            </a:prstGeom>
          </p:spPr>
        </p:pic>
      </p:grpSp>
      <p:grpSp>
        <p:nvGrpSpPr>
          <p:cNvPr id="44" name="Gruppieren 43">
            <a:extLst>
              <a:ext uri="{FF2B5EF4-FFF2-40B4-BE49-F238E27FC236}">
                <a16:creationId xmlns:a16="http://schemas.microsoft.com/office/drawing/2014/main" id="{769B114A-5218-D89A-9C73-1BEFD15EE8A0}"/>
              </a:ext>
            </a:extLst>
          </p:cNvPr>
          <p:cNvGrpSpPr/>
          <p:nvPr/>
        </p:nvGrpSpPr>
        <p:grpSpPr>
          <a:xfrm>
            <a:off x="318104" y="3562841"/>
            <a:ext cx="10947356" cy="888970"/>
            <a:chOff x="318104" y="3562841"/>
            <a:chExt cx="10947356" cy="888970"/>
          </a:xfrm>
        </p:grpSpPr>
        <p:pic>
          <p:nvPicPr>
            <p:cNvPr id="10" name="Grafik 9" descr="Ein Bild, das Text, ClipArt enthält.&#10;&#10;Automatisch generierte Beschreibung">
              <a:extLst>
                <a:ext uri="{FF2B5EF4-FFF2-40B4-BE49-F238E27FC236}">
                  <a16:creationId xmlns:a16="http://schemas.microsoft.com/office/drawing/2014/main" id="{4EB9685F-005E-E466-8D80-026C5D49747C}"/>
                </a:ext>
              </a:extLst>
            </p:cNvPr>
            <p:cNvPicPr>
              <a:picLocks noChangeAspect="1"/>
            </p:cNvPicPr>
            <p:nvPr/>
          </p:nvPicPr>
          <p:blipFill>
            <a:blip r:embed="rId49"/>
            <a:stretch>
              <a:fillRect/>
            </a:stretch>
          </p:blipFill>
          <p:spPr>
            <a:xfrm>
              <a:off x="1740082" y="3930845"/>
              <a:ext cx="978772" cy="152962"/>
            </a:xfrm>
            <a:prstGeom prst="rect">
              <a:avLst/>
            </a:prstGeom>
          </p:spPr>
        </p:pic>
        <p:pic>
          <p:nvPicPr>
            <p:cNvPr id="16" name="Grafik 15">
              <a:extLst>
                <a:ext uri="{FF2B5EF4-FFF2-40B4-BE49-F238E27FC236}">
                  <a16:creationId xmlns:a16="http://schemas.microsoft.com/office/drawing/2014/main" id="{91A88998-AD8B-BB63-8742-BE67DCB84E3C}"/>
                </a:ext>
              </a:extLst>
            </p:cNvPr>
            <p:cNvPicPr>
              <a:picLocks noChangeAspect="1"/>
            </p:cNvPicPr>
            <p:nvPr/>
          </p:nvPicPr>
          <p:blipFill>
            <a:blip r:embed="rId50"/>
            <a:stretch>
              <a:fillRect/>
            </a:stretch>
          </p:blipFill>
          <p:spPr>
            <a:xfrm>
              <a:off x="9496226" y="3760341"/>
              <a:ext cx="903606" cy="493971"/>
            </a:xfrm>
            <a:prstGeom prst="rect">
              <a:avLst/>
            </a:prstGeom>
          </p:spPr>
        </p:pic>
        <p:pic>
          <p:nvPicPr>
            <p:cNvPr id="17" name="Grafik 16" descr="Ein Bild, das Text, drinnen, dunkel enthält.&#10;&#10;Automatisch generierte Beschreibung">
              <a:extLst>
                <a:ext uri="{FF2B5EF4-FFF2-40B4-BE49-F238E27FC236}">
                  <a16:creationId xmlns:a16="http://schemas.microsoft.com/office/drawing/2014/main" id="{AB156C42-4187-E79E-5029-E40667EDDBC5}"/>
                </a:ext>
              </a:extLst>
            </p:cNvPr>
            <p:cNvPicPr>
              <a:picLocks noChangeAspect="1"/>
            </p:cNvPicPr>
            <p:nvPr/>
          </p:nvPicPr>
          <p:blipFill>
            <a:blip r:embed="rId51"/>
            <a:stretch>
              <a:fillRect/>
            </a:stretch>
          </p:blipFill>
          <p:spPr>
            <a:xfrm>
              <a:off x="4790522" y="3562841"/>
              <a:ext cx="1335480" cy="888970"/>
            </a:xfrm>
            <a:prstGeom prst="rect">
              <a:avLst/>
            </a:prstGeom>
          </p:spPr>
        </p:pic>
        <p:pic>
          <p:nvPicPr>
            <p:cNvPr id="19" name="Grafik 18">
              <a:extLst>
                <a:ext uri="{FF2B5EF4-FFF2-40B4-BE49-F238E27FC236}">
                  <a16:creationId xmlns:a16="http://schemas.microsoft.com/office/drawing/2014/main" id="{42481B8B-E01F-CF96-A381-DA509D7F3E2F}"/>
                </a:ext>
              </a:extLst>
            </p:cNvPr>
            <p:cNvPicPr>
              <a:picLocks noChangeAspect="1"/>
            </p:cNvPicPr>
            <p:nvPr/>
          </p:nvPicPr>
          <p:blipFill>
            <a:blip r:embed="rId52"/>
            <a:stretch>
              <a:fillRect/>
            </a:stretch>
          </p:blipFill>
          <p:spPr>
            <a:xfrm>
              <a:off x="8822433" y="3870114"/>
              <a:ext cx="676479" cy="274425"/>
            </a:xfrm>
            <a:prstGeom prst="rect">
              <a:avLst/>
            </a:prstGeom>
          </p:spPr>
        </p:pic>
        <p:pic>
          <p:nvPicPr>
            <p:cNvPr id="20" name="Grafik 19">
              <a:extLst>
                <a:ext uri="{FF2B5EF4-FFF2-40B4-BE49-F238E27FC236}">
                  <a16:creationId xmlns:a16="http://schemas.microsoft.com/office/drawing/2014/main" id="{0284CFA3-4614-DBA8-2BD6-F82A80C41DE5}"/>
                </a:ext>
              </a:extLst>
            </p:cNvPr>
            <p:cNvPicPr>
              <a:picLocks noChangeAspect="1"/>
            </p:cNvPicPr>
            <p:nvPr/>
          </p:nvPicPr>
          <p:blipFill>
            <a:blip r:embed="rId53"/>
            <a:stretch>
              <a:fillRect/>
            </a:stretch>
          </p:blipFill>
          <p:spPr>
            <a:xfrm>
              <a:off x="6519529" y="3734411"/>
              <a:ext cx="606343" cy="545830"/>
            </a:xfrm>
            <a:prstGeom prst="rect">
              <a:avLst/>
            </a:prstGeom>
          </p:spPr>
        </p:pic>
        <p:pic>
          <p:nvPicPr>
            <p:cNvPr id="21" name="Grafik 20">
              <a:extLst>
                <a:ext uri="{FF2B5EF4-FFF2-40B4-BE49-F238E27FC236}">
                  <a16:creationId xmlns:a16="http://schemas.microsoft.com/office/drawing/2014/main" id="{DB698374-CED7-0187-DCEC-C321C758C715}"/>
                </a:ext>
              </a:extLst>
            </p:cNvPr>
            <p:cNvPicPr>
              <a:picLocks noChangeAspect="1"/>
            </p:cNvPicPr>
            <p:nvPr/>
          </p:nvPicPr>
          <p:blipFill>
            <a:blip r:embed="rId54"/>
            <a:stretch>
              <a:fillRect/>
            </a:stretch>
          </p:blipFill>
          <p:spPr>
            <a:xfrm>
              <a:off x="10431712" y="3878726"/>
              <a:ext cx="833748" cy="257201"/>
            </a:xfrm>
            <a:prstGeom prst="rect">
              <a:avLst/>
            </a:prstGeom>
          </p:spPr>
        </p:pic>
        <p:grpSp>
          <p:nvGrpSpPr>
            <p:cNvPr id="22" name="组合 55">
              <a:extLst>
                <a:ext uri="{FF2B5EF4-FFF2-40B4-BE49-F238E27FC236}">
                  <a16:creationId xmlns:a16="http://schemas.microsoft.com/office/drawing/2014/main" id="{E2CC1AD4-413A-9A83-A0EB-A168E8C45315}"/>
                </a:ext>
              </a:extLst>
            </p:cNvPr>
            <p:cNvGrpSpPr>
              <a:grpSpLocks noChangeAspect="1"/>
            </p:cNvGrpSpPr>
            <p:nvPr/>
          </p:nvGrpSpPr>
          <p:grpSpPr>
            <a:xfrm>
              <a:off x="3729204" y="3869592"/>
              <a:ext cx="1224763" cy="275468"/>
              <a:chOff x="720033" y="1467682"/>
              <a:chExt cx="4056154" cy="912291"/>
            </a:xfrm>
          </p:grpSpPr>
          <p:grpSp>
            <p:nvGrpSpPr>
              <p:cNvPr id="25" name="组合 38">
                <a:extLst>
                  <a:ext uri="{FF2B5EF4-FFF2-40B4-BE49-F238E27FC236}">
                    <a16:creationId xmlns:a16="http://schemas.microsoft.com/office/drawing/2014/main" id="{409573BB-DC4B-5847-F240-53D93C63A878}"/>
                  </a:ext>
                </a:extLst>
              </p:cNvPr>
              <p:cNvGrpSpPr>
                <a:grpSpLocks noChangeAspect="1"/>
              </p:cNvGrpSpPr>
              <p:nvPr/>
            </p:nvGrpSpPr>
            <p:grpSpPr>
              <a:xfrm>
                <a:off x="2130398" y="1759008"/>
                <a:ext cx="2645789" cy="451808"/>
                <a:chOff x="4003676" y="2249488"/>
                <a:chExt cx="5810250" cy="992187"/>
              </a:xfrm>
            </p:grpSpPr>
            <p:sp>
              <p:nvSpPr>
                <p:cNvPr id="27" name="Freeform 25">
                  <a:extLst>
                    <a:ext uri="{FF2B5EF4-FFF2-40B4-BE49-F238E27FC236}">
                      <a16:creationId xmlns:a16="http://schemas.microsoft.com/office/drawing/2014/main" id="{A2E51628-33E5-30C2-9D29-C3E29D9B5BB9}"/>
                    </a:ext>
                  </a:extLst>
                </p:cNvPr>
                <p:cNvSpPr>
                  <a:spLocks noChangeAspect="1"/>
                </p:cNvSpPr>
                <p:nvPr/>
              </p:nvSpPr>
              <p:spPr bwMode="auto">
                <a:xfrm>
                  <a:off x="4003676" y="2249488"/>
                  <a:ext cx="844550" cy="977900"/>
                </a:xfrm>
                <a:custGeom>
                  <a:avLst/>
                  <a:gdLst>
                    <a:gd name="T0" fmla="*/ 1977 w 2583"/>
                    <a:gd name="T1" fmla="*/ 1206 h 2990"/>
                    <a:gd name="T2" fmla="*/ 607 w 2583"/>
                    <a:gd name="T3" fmla="*/ 1206 h 2990"/>
                    <a:gd name="T4" fmla="*/ 607 w 2583"/>
                    <a:gd name="T5" fmla="*/ 0 h 2990"/>
                    <a:gd name="T6" fmla="*/ 0 w 2583"/>
                    <a:gd name="T7" fmla="*/ 0 h 2990"/>
                    <a:gd name="T8" fmla="*/ 0 w 2583"/>
                    <a:gd name="T9" fmla="*/ 2990 h 2990"/>
                    <a:gd name="T10" fmla="*/ 607 w 2583"/>
                    <a:gd name="T11" fmla="*/ 2990 h 2990"/>
                    <a:gd name="T12" fmla="*/ 607 w 2583"/>
                    <a:gd name="T13" fmla="*/ 1776 h 2990"/>
                    <a:gd name="T14" fmla="*/ 1977 w 2583"/>
                    <a:gd name="T15" fmla="*/ 1776 h 2990"/>
                    <a:gd name="T16" fmla="*/ 1977 w 2583"/>
                    <a:gd name="T17" fmla="*/ 2990 h 2990"/>
                    <a:gd name="T18" fmla="*/ 2583 w 2583"/>
                    <a:gd name="T19" fmla="*/ 2990 h 2990"/>
                    <a:gd name="T20" fmla="*/ 2583 w 2583"/>
                    <a:gd name="T21" fmla="*/ 0 h 2990"/>
                    <a:gd name="T22" fmla="*/ 1977 w 2583"/>
                    <a:gd name="T23" fmla="*/ 0 h 2990"/>
                    <a:gd name="T24" fmla="*/ 1977 w 2583"/>
                    <a:gd name="T25" fmla="*/ 120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3" h="2990">
                      <a:moveTo>
                        <a:pt x="1977" y="1206"/>
                      </a:moveTo>
                      <a:lnTo>
                        <a:pt x="607" y="1206"/>
                      </a:lnTo>
                      <a:lnTo>
                        <a:pt x="607" y="0"/>
                      </a:lnTo>
                      <a:lnTo>
                        <a:pt x="0" y="0"/>
                      </a:lnTo>
                      <a:lnTo>
                        <a:pt x="0" y="2990"/>
                      </a:lnTo>
                      <a:lnTo>
                        <a:pt x="607" y="2990"/>
                      </a:lnTo>
                      <a:lnTo>
                        <a:pt x="607" y="1776"/>
                      </a:lnTo>
                      <a:lnTo>
                        <a:pt x="1977" y="1776"/>
                      </a:lnTo>
                      <a:lnTo>
                        <a:pt x="1977" y="2990"/>
                      </a:lnTo>
                      <a:lnTo>
                        <a:pt x="2583" y="2990"/>
                      </a:lnTo>
                      <a:lnTo>
                        <a:pt x="2583" y="0"/>
                      </a:lnTo>
                      <a:lnTo>
                        <a:pt x="1977" y="0"/>
                      </a:lnTo>
                      <a:lnTo>
                        <a:pt x="1977" y="120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6">
                  <a:extLst>
                    <a:ext uri="{FF2B5EF4-FFF2-40B4-BE49-F238E27FC236}">
                      <a16:creationId xmlns:a16="http://schemas.microsoft.com/office/drawing/2014/main" id="{150C3185-22E1-0DC9-74BB-E90DD3C3A20C}"/>
                    </a:ext>
                  </a:extLst>
                </p:cNvPr>
                <p:cNvSpPr>
                  <a:spLocks noChangeAspect="1"/>
                </p:cNvSpPr>
                <p:nvPr/>
              </p:nvSpPr>
              <p:spPr bwMode="auto">
                <a:xfrm>
                  <a:off x="5122863" y="2249488"/>
                  <a:ext cx="842963" cy="992187"/>
                </a:xfrm>
                <a:custGeom>
                  <a:avLst/>
                  <a:gdLst>
                    <a:gd name="T0" fmla="*/ 1970 w 2577"/>
                    <a:gd name="T1" fmla="*/ 1711 h 3035"/>
                    <a:gd name="T2" fmla="*/ 1291 w 2577"/>
                    <a:gd name="T3" fmla="*/ 2457 h 3035"/>
                    <a:gd name="T4" fmla="*/ 607 w 2577"/>
                    <a:gd name="T5" fmla="*/ 1691 h 3035"/>
                    <a:gd name="T6" fmla="*/ 607 w 2577"/>
                    <a:gd name="T7" fmla="*/ 2 h 3035"/>
                    <a:gd name="T8" fmla="*/ 0 w 2577"/>
                    <a:gd name="T9" fmla="*/ 2 h 3035"/>
                    <a:gd name="T10" fmla="*/ 0 w 2577"/>
                    <a:gd name="T11" fmla="*/ 1711 h 3035"/>
                    <a:gd name="T12" fmla="*/ 1283 w 2577"/>
                    <a:gd name="T13" fmla="*/ 3035 h 3035"/>
                    <a:gd name="T14" fmla="*/ 2577 w 2577"/>
                    <a:gd name="T15" fmla="*/ 1687 h 3035"/>
                    <a:gd name="T16" fmla="*/ 2577 w 2577"/>
                    <a:gd name="T17" fmla="*/ 0 h 3035"/>
                    <a:gd name="T18" fmla="*/ 1970 w 2577"/>
                    <a:gd name="T19" fmla="*/ 0 h 3035"/>
                    <a:gd name="T20" fmla="*/ 1970 w 2577"/>
                    <a:gd name="T21" fmla="*/ 1711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7" h="3035">
                      <a:moveTo>
                        <a:pt x="1970" y="1711"/>
                      </a:moveTo>
                      <a:cubicBezTo>
                        <a:pt x="1970" y="2198"/>
                        <a:pt x="1729" y="2457"/>
                        <a:pt x="1291" y="2457"/>
                      </a:cubicBezTo>
                      <a:cubicBezTo>
                        <a:pt x="850" y="2457"/>
                        <a:pt x="607" y="2190"/>
                        <a:pt x="607" y="1691"/>
                      </a:cubicBezTo>
                      <a:lnTo>
                        <a:pt x="607" y="2"/>
                      </a:lnTo>
                      <a:lnTo>
                        <a:pt x="0" y="2"/>
                      </a:lnTo>
                      <a:lnTo>
                        <a:pt x="0" y="1711"/>
                      </a:lnTo>
                      <a:cubicBezTo>
                        <a:pt x="0" y="2552"/>
                        <a:pt x="468" y="3035"/>
                        <a:pt x="1283" y="3035"/>
                      </a:cubicBezTo>
                      <a:cubicBezTo>
                        <a:pt x="2105" y="3035"/>
                        <a:pt x="2577" y="2543"/>
                        <a:pt x="2577" y="1687"/>
                      </a:cubicBezTo>
                      <a:lnTo>
                        <a:pt x="2577" y="0"/>
                      </a:lnTo>
                      <a:lnTo>
                        <a:pt x="1970" y="0"/>
                      </a:lnTo>
                      <a:lnTo>
                        <a:pt x="1970" y="171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7">
                  <a:extLst>
                    <a:ext uri="{FF2B5EF4-FFF2-40B4-BE49-F238E27FC236}">
                      <a16:creationId xmlns:a16="http://schemas.microsoft.com/office/drawing/2014/main" id="{7065B4C3-85B1-1697-939B-3A38F96488B5}"/>
                    </a:ext>
                  </a:extLst>
                </p:cNvPr>
                <p:cNvSpPr>
                  <a:spLocks noChangeAspect="1"/>
                </p:cNvSpPr>
                <p:nvPr/>
              </p:nvSpPr>
              <p:spPr bwMode="auto">
                <a:xfrm>
                  <a:off x="7027863" y="2249488"/>
                  <a:ext cx="1455738" cy="977900"/>
                </a:xfrm>
                <a:custGeom>
                  <a:avLst/>
                  <a:gdLst>
                    <a:gd name="T0" fmla="*/ 3159 w 4450"/>
                    <a:gd name="T1" fmla="*/ 2056 h 2990"/>
                    <a:gd name="T2" fmla="*/ 2480 w 4450"/>
                    <a:gd name="T3" fmla="*/ 0 h 2990"/>
                    <a:gd name="T4" fmla="*/ 1985 w 4450"/>
                    <a:gd name="T5" fmla="*/ 0 h 2990"/>
                    <a:gd name="T6" fmla="*/ 1306 w 4450"/>
                    <a:gd name="T7" fmla="*/ 2056 h 2990"/>
                    <a:gd name="T8" fmla="*/ 646 w 4450"/>
                    <a:gd name="T9" fmla="*/ 1 h 2990"/>
                    <a:gd name="T10" fmla="*/ 0 w 4450"/>
                    <a:gd name="T11" fmla="*/ 1 h 2990"/>
                    <a:gd name="T12" fmla="*/ 1042 w 4450"/>
                    <a:gd name="T13" fmla="*/ 2990 h 2990"/>
                    <a:gd name="T14" fmla="*/ 1544 w 4450"/>
                    <a:gd name="T15" fmla="*/ 2990 h 2990"/>
                    <a:gd name="T16" fmla="*/ 2224 w 4450"/>
                    <a:gd name="T17" fmla="*/ 1027 h 2990"/>
                    <a:gd name="T18" fmla="*/ 2904 w 4450"/>
                    <a:gd name="T19" fmla="*/ 2990 h 2990"/>
                    <a:gd name="T20" fmla="*/ 3411 w 4450"/>
                    <a:gd name="T21" fmla="*/ 2990 h 2990"/>
                    <a:gd name="T22" fmla="*/ 4450 w 4450"/>
                    <a:gd name="T23" fmla="*/ 1 h 2990"/>
                    <a:gd name="T24" fmla="*/ 3821 w 4450"/>
                    <a:gd name="T25" fmla="*/ 1 h 2990"/>
                    <a:gd name="T26" fmla="*/ 3159 w 4450"/>
                    <a:gd name="T27" fmla="*/ 205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0" h="2990">
                      <a:moveTo>
                        <a:pt x="3159" y="2056"/>
                      </a:moveTo>
                      <a:lnTo>
                        <a:pt x="2480" y="0"/>
                      </a:lnTo>
                      <a:lnTo>
                        <a:pt x="1985" y="0"/>
                      </a:lnTo>
                      <a:lnTo>
                        <a:pt x="1306" y="2056"/>
                      </a:lnTo>
                      <a:lnTo>
                        <a:pt x="646" y="1"/>
                      </a:lnTo>
                      <a:lnTo>
                        <a:pt x="0" y="1"/>
                      </a:lnTo>
                      <a:lnTo>
                        <a:pt x="1042" y="2990"/>
                      </a:lnTo>
                      <a:lnTo>
                        <a:pt x="1544" y="2990"/>
                      </a:lnTo>
                      <a:lnTo>
                        <a:pt x="2224" y="1027"/>
                      </a:lnTo>
                      <a:lnTo>
                        <a:pt x="2904" y="2990"/>
                      </a:lnTo>
                      <a:lnTo>
                        <a:pt x="3411" y="2990"/>
                      </a:lnTo>
                      <a:lnTo>
                        <a:pt x="4450" y="1"/>
                      </a:lnTo>
                      <a:lnTo>
                        <a:pt x="3821" y="1"/>
                      </a:lnTo>
                      <a:lnTo>
                        <a:pt x="3159" y="205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8">
                  <a:extLst>
                    <a:ext uri="{FF2B5EF4-FFF2-40B4-BE49-F238E27FC236}">
                      <a16:creationId xmlns:a16="http://schemas.microsoft.com/office/drawing/2014/main" id="{92DAE401-2A74-F29A-161B-0A800C531922}"/>
                    </a:ext>
                  </a:extLst>
                </p:cNvPr>
                <p:cNvSpPr>
                  <a:spLocks noChangeAspect="1"/>
                </p:cNvSpPr>
                <p:nvPr/>
              </p:nvSpPr>
              <p:spPr bwMode="auto">
                <a:xfrm>
                  <a:off x="8642351" y="2249488"/>
                  <a:ext cx="738188" cy="976312"/>
                </a:xfrm>
                <a:custGeom>
                  <a:avLst/>
                  <a:gdLst>
                    <a:gd name="T0" fmla="*/ 599 w 2258"/>
                    <a:gd name="T1" fmla="*/ 1701 h 2986"/>
                    <a:gd name="T2" fmla="*/ 1702 w 2258"/>
                    <a:gd name="T3" fmla="*/ 1701 h 2986"/>
                    <a:gd name="T4" fmla="*/ 1702 w 2258"/>
                    <a:gd name="T5" fmla="*/ 1157 h 2986"/>
                    <a:gd name="T6" fmla="*/ 599 w 2258"/>
                    <a:gd name="T7" fmla="*/ 1157 h 2986"/>
                    <a:gd name="T8" fmla="*/ 599 w 2258"/>
                    <a:gd name="T9" fmla="*/ 545 h 2986"/>
                    <a:gd name="T10" fmla="*/ 2200 w 2258"/>
                    <a:gd name="T11" fmla="*/ 545 h 2986"/>
                    <a:gd name="T12" fmla="*/ 2200 w 2258"/>
                    <a:gd name="T13" fmla="*/ 0 h 2986"/>
                    <a:gd name="T14" fmla="*/ 0 w 2258"/>
                    <a:gd name="T15" fmla="*/ 0 h 2986"/>
                    <a:gd name="T16" fmla="*/ 0 w 2258"/>
                    <a:gd name="T17" fmla="*/ 2986 h 2986"/>
                    <a:gd name="T18" fmla="*/ 2258 w 2258"/>
                    <a:gd name="T19" fmla="*/ 2986 h 2986"/>
                    <a:gd name="T20" fmla="*/ 2258 w 2258"/>
                    <a:gd name="T21" fmla="*/ 2442 h 2986"/>
                    <a:gd name="T22" fmla="*/ 599 w 2258"/>
                    <a:gd name="T23" fmla="*/ 2442 h 2986"/>
                    <a:gd name="T24" fmla="*/ 599 w 2258"/>
                    <a:gd name="T25" fmla="*/ 1701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8" h="2986">
                      <a:moveTo>
                        <a:pt x="599" y="1701"/>
                      </a:moveTo>
                      <a:lnTo>
                        <a:pt x="1702" y="1701"/>
                      </a:lnTo>
                      <a:lnTo>
                        <a:pt x="1702" y="1157"/>
                      </a:lnTo>
                      <a:lnTo>
                        <a:pt x="599" y="1157"/>
                      </a:lnTo>
                      <a:lnTo>
                        <a:pt x="599" y="545"/>
                      </a:lnTo>
                      <a:lnTo>
                        <a:pt x="2200" y="545"/>
                      </a:lnTo>
                      <a:lnTo>
                        <a:pt x="2200" y="0"/>
                      </a:lnTo>
                      <a:lnTo>
                        <a:pt x="0" y="0"/>
                      </a:lnTo>
                      <a:lnTo>
                        <a:pt x="0" y="2986"/>
                      </a:lnTo>
                      <a:lnTo>
                        <a:pt x="2258" y="2986"/>
                      </a:lnTo>
                      <a:lnTo>
                        <a:pt x="2258" y="2442"/>
                      </a:lnTo>
                      <a:lnTo>
                        <a:pt x="599" y="2442"/>
                      </a:lnTo>
                      <a:lnTo>
                        <a:pt x="599" y="170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Rectangle 29">
                  <a:extLst>
                    <a:ext uri="{FF2B5EF4-FFF2-40B4-BE49-F238E27FC236}">
                      <a16:creationId xmlns:a16="http://schemas.microsoft.com/office/drawing/2014/main" id="{582E95C1-5721-89E6-DC8C-1366AF8F12F0}"/>
                    </a:ext>
                  </a:extLst>
                </p:cNvPr>
                <p:cNvSpPr>
                  <a:spLocks noChangeAspect="1" noChangeArrowheads="1"/>
                </p:cNvSpPr>
                <p:nvPr/>
              </p:nvSpPr>
              <p:spPr bwMode="auto">
                <a:xfrm>
                  <a:off x="9618663" y="2249488"/>
                  <a:ext cx="195263" cy="976312"/>
                </a:xfrm>
                <a:prstGeom prst="rect">
                  <a:avLst/>
                </a:prstGeom>
                <a:solidFill>
                  <a:srgbClr val="2318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0">
                  <a:extLst>
                    <a:ext uri="{FF2B5EF4-FFF2-40B4-BE49-F238E27FC236}">
                      <a16:creationId xmlns:a16="http://schemas.microsoft.com/office/drawing/2014/main" id="{00BAFA0F-4342-8406-29AA-32BE588CADB6}"/>
                    </a:ext>
                  </a:extLst>
                </p:cNvPr>
                <p:cNvSpPr>
                  <a:spLocks noChangeAspect="1" noEditPoints="1"/>
                </p:cNvSpPr>
                <p:nvPr/>
              </p:nvSpPr>
              <p:spPr bwMode="auto">
                <a:xfrm>
                  <a:off x="6065838" y="2249488"/>
                  <a:ext cx="1035050" cy="976312"/>
                </a:xfrm>
                <a:custGeom>
                  <a:avLst/>
                  <a:gdLst>
                    <a:gd name="T0" fmla="*/ 1118 w 3165"/>
                    <a:gd name="T1" fmla="*/ 1827 h 2988"/>
                    <a:gd name="T2" fmla="*/ 1575 w 3165"/>
                    <a:gd name="T3" fmla="*/ 757 h 2988"/>
                    <a:gd name="T4" fmla="*/ 2035 w 3165"/>
                    <a:gd name="T5" fmla="*/ 1827 h 2988"/>
                    <a:gd name="T6" fmla="*/ 1118 w 3165"/>
                    <a:gd name="T7" fmla="*/ 1827 h 2988"/>
                    <a:gd name="T8" fmla="*/ 1318 w 3165"/>
                    <a:gd name="T9" fmla="*/ 0 h 2988"/>
                    <a:gd name="T10" fmla="*/ 0 w 3165"/>
                    <a:gd name="T11" fmla="*/ 2988 h 2988"/>
                    <a:gd name="T12" fmla="*/ 620 w 3165"/>
                    <a:gd name="T13" fmla="*/ 2988 h 2988"/>
                    <a:gd name="T14" fmla="*/ 892 w 3165"/>
                    <a:gd name="T15" fmla="*/ 2366 h 2988"/>
                    <a:gd name="T16" fmla="*/ 2260 w 3165"/>
                    <a:gd name="T17" fmla="*/ 2366 h 2988"/>
                    <a:gd name="T18" fmla="*/ 2529 w 3165"/>
                    <a:gd name="T19" fmla="*/ 2988 h 2988"/>
                    <a:gd name="T20" fmla="*/ 3165 w 3165"/>
                    <a:gd name="T21" fmla="*/ 2988 h 2988"/>
                    <a:gd name="T22" fmla="*/ 1852 w 3165"/>
                    <a:gd name="T23" fmla="*/ 0 h 2988"/>
                    <a:gd name="T24" fmla="*/ 1318 w 3165"/>
                    <a:gd name="T25" fmla="*/ 0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5" h="2988">
                      <a:moveTo>
                        <a:pt x="1118" y="1827"/>
                      </a:moveTo>
                      <a:lnTo>
                        <a:pt x="1575" y="757"/>
                      </a:lnTo>
                      <a:lnTo>
                        <a:pt x="2035" y="1827"/>
                      </a:lnTo>
                      <a:lnTo>
                        <a:pt x="1118" y="1827"/>
                      </a:lnTo>
                      <a:close/>
                      <a:moveTo>
                        <a:pt x="1318" y="0"/>
                      </a:moveTo>
                      <a:lnTo>
                        <a:pt x="0" y="2988"/>
                      </a:lnTo>
                      <a:lnTo>
                        <a:pt x="620" y="2988"/>
                      </a:lnTo>
                      <a:lnTo>
                        <a:pt x="892" y="2366"/>
                      </a:lnTo>
                      <a:lnTo>
                        <a:pt x="2260" y="2366"/>
                      </a:lnTo>
                      <a:lnTo>
                        <a:pt x="2529" y="2988"/>
                      </a:lnTo>
                      <a:lnTo>
                        <a:pt x="3165" y="2988"/>
                      </a:lnTo>
                      <a:lnTo>
                        <a:pt x="1852" y="0"/>
                      </a:lnTo>
                      <a:lnTo>
                        <a:pt x="131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Freeform 31">
                <a:extLst>
                  <a:ext uri="{FF2B5EF4-FFF2-40B4-BE49-F238E27FC236}">
                    <a16:creationId xmlns:a16="http://schemas.microsoft.com/office/drawing/2014/main" id="{A6DE6F58-E051-0EE5-265F-5CC6BEC29DD3}"/>
                  </a:ext>
                </a:extLst>
              </p:cNvPr>
              <p:cNvSpPr>
                <a:spLocks noChangeAspect="1" noEditPoints="1"/>
              </p:cNvSpPr>
              <p:nvPr/>
            </p:nvSpPr>
            <p:spPr bwMode="auto">
              <a:xfrm>
                <a:off x="720033" y="1467682"/>
                <a:ext cx="1206509" cy="912291"/>
              </a:xfrm>
              <a:custGeom>
                <a:avLst/>
                <a:gdLst>
                  <a:gd name="T0" fmla="*/ 1320 w 8102"/>
                  <a:gd name="T1" fmla="*/ 1045 h 6124"/>
                  <a:gd name="T2" fmla="*/ 681 w 8102"/>
                  <a:gd name="T3" fmla="*/ 2349 h 6124"/>
                  <a:gd name="T4" fmla="*/ 1080 w 8102"/>
                  <a:gd name="T5" fmla="*/ 3141 h 6124"/>
                  <a:gd name="T6" fmla="*/ 3466 w 8102"/>
                  <a:gd name="T7" fmla="*/ 4629 h 6124"/>
                  <a:gd name="T8" fmla="*/ 3502 w 8102"/>
                  <a:gd name="T9" fmla="*/ 4626 h 6124"/>
                  <a:gd name="T10" fmla="*/ 3506 w 8102"/>
                  <a:gd name="T11" fmla="*/ 4588 h 6124"/>
                  <a:gd name="T12" fmla="*/ 1320 w 8102"/>
                  <a:gd name="T13" fmla="*/ 1045 h 6124"/>
                  <a:gd name="T14" fmla="*/ 3093 w 8102"/>
                  <a:gd name="T15" fmla="*/ 74 h 6124"/>
                  <a:gd name="T16" fmla="*/ 2294 w 8102"/>
                  <a:gd name="T17" fmla="*/ 821 h 6124"/>
                  <a:gd name="T18" fmla="*/ 2297 w 8102"/>
                  <a:gd name="T19" fmla="*/ 1588 h 6124"/>
                  <a:gd name="T20" fmla="*/ 3789 w 8102"/>
                  <a:gd name="T21" fmla="*/ 4420 h 6124"/>
                  <a:gd name="T22" fmla="*/ 3823 w 8102"/>
                  <a:gd name="T23" fmla="*/ 4433 h 6124"/>
                  <a:gd name="T24" fmla="*/ 3843 w 8102"/>
                  <a:gd name="T25" fmla="*/ 4406 h 6124"/>
                  <a:gd name="T26" fmla="*/ 3474 w 8102"/>
                  <a:gd name="T27" fmla="*/ 0 h 6124"/>
                  <a:gd name="T28" fmla="*/ 3093 w 8102"/>
                  <a:gd name="T29" fmla="*/ 74 h 6124"/>
                  <a:gd name="T30" fmla="*/ 3251 w 8102"/>
                  <a:gd name="T31" fmla="*/ 5106 h 6124"/>
                  <a:gd name="T32" fmla="*/ 828 w 8102"/>
                  <a:gd name="T33" fmla="*/ 5190 h 6124"/>
                  <a:gd name="T34" fmla="*/ 1997 w 8102"/>
                  <a:gd name="T35" fmla="*/ 5911 h 6124"/>
                  <a:gd name="T36" fmla="*/ 3269 w 8102"/>
                  <a:gd name="T37" fmla="*/ 5158 h 6124"/>
                  <a:gd name="T38" fmla="*/ 3277 w 8102"/>
                  <a:gd name="T39" fmla="*/ 5121 h 6124"/>
                  <a:gd name="T40" fmla="*/ 3251 w 8102"/>
                  <a:gd name="T41" fmla="*/ 5106 h 6124"/>
                  <a:gd name="T42" fmla="*/ 3305 w 8102"/>
                  <a:gd name="T43" fmla="*/ 4872 h 6124"/>
                  <a:gd name="T44" fmla="*/ 184 w 8102"/>
                  <a:gd name="T45" fmla="*/ 3051 h 6124"/>
                  <a:gd name="T46" fmla="*/ 238 w 8102"/>
                  <a:gd name="T47" fmla="*/ 4080 h 6124"/>
                  <a:gd name="T48" fmla="*/ 1017 w 8102"/>
                  <a:gd name="T49" fmla="*/ 4826 h 6124"/>
                  <a:gd name="T50" fmla="*/ 1433 w 8102"/>
                  <a:gd name="T51" fmla="*/ 4921 h 6124"/>
                  <a:gd name="T52" fmla="*/ 3292 w 8102"/>
                  <a:gd name="T53" fmla="*/ 4926 h 6124"/>
                  <a:gd name="T54" fmla="*/ 3317 w 8102"/>
                  <a:gd name="T55" fmla="*/ 4907 h 6124"/>
                  <a:gd name="T56" fmla="*/ 3305 w 8102"/>
                  <a:gd name="T57" fmla="*/ 4872 h 6124"/>
                  <a:gd name="T58" fmla="*/ 7918 w 8102"/>
                  <a:gd name="T59" fmla="*/ 3051 h 6124"/>
                  <a:gd name="T60" fmla="*/ 4798 w 8102"/>
                  <a:gd name="T61" fmla="*/ 4872 h 6124"/>
                  <a:gd name="T62" fmla="*/ 4785 w 8102"/>
                  <a:gd name="T63" fmla="*/ 4907 h 6124"/>
                  <a:gd name="T64" fmla="*/ 4810 w 8102"/>
                  <a:gd name="T65" fmla="*/ 4926 h 6124"/>
                  <a:gd name="T66" fmla="*/ 6669 w 8102"/>
                  <a:gd name="T67" fmla="*/ 4921 h 6124"/>
                  <a:gd name="T68" fmla="*/ 7085 w 8102"/>
                  <a:gd name="T69" fmla="*/ 4826 h 6124"/>
                  <a:gd name="T70" fmla="*/ 7864 w 8102"/>
                  <a:gd name="T71" fmla="*/ 4080 h 6124"/>
                  <a:gd name="T72" fmla="*/ 7918 w 8102"/>
                  <a:gd name="T73" fmla="*/ 3051 h 6124"/>
                  <a:gd name="T74" fmla="*/ 4826 w 8102"/>
                  <a:gd name="T75" fmla="*/ 5121 h 6124"/>
                  <a:gd name="T76" fmla="*/ 4833 w 8102"/>
                  <a:gd name="T77" fmla="*/ 5158 h 6124"/>
                  <a:gd name="T78" fmla="*/ 6105 w 8102"/>
                  <a:gd name="T79" fmla="*/ 5911 h 6124"/>
                  <a:gd name="T80" fmla="*/ 7274 w 8102"/>
                  <a:gd name="T81" fmla="*/ 5190 h 6124"/>
                  <a:gd name="T82" fmla="*/ 4851 w 8102"/>
                  <a:gd name="T83" fmla="*/ 5106 h 6124"/>
                  <a:gd name="T84" fmla="*/ 4826 w 8102"/>
                  <a:gd name="T85" fmla="*/ 5121 h 6124"/>
                  <a:gd name="T86" fmla="*/ 5809 w 8102"/>
                  <a:gd name="T87" fmla="*/ 821 h 6124"/>
                  <a:gd name="T88" fmla="*/ 5009 w 8102"/>
                  <a:gd name="T89" fmla="*/ 74 h 6124"/>
                  <a:gd name="T90" fmla="*/ 4628 w 8102"/>
                  <a:gd name="T91" fmla="*/ 0 h 6124"/>
                  <a:gd name="T92" fmla="*/ 4259 w 8102"/>
                  <a:gd name="T93" fmla="*/ 4406 h 6124"/>
                  <a:gd name="T94" fmla="*/ 4279 w 8102"/>
                  <a:gd name="T95" fmla="*/ 4433 h 6124"/>
                  <a:gd name="T96" fmla="*/ 4314 w 8102"/>
                  <a:gd name="T97" fmla="*/ 4420 h 6124"/>
                  <a:gd name="T98" fmla="*/ 5805 w 8102"/>
                  <a:gd name="T99" fmla="*/ 1588 h 6124"/>
                  <a:gd name="T100" fmla="*/ 5809 w 8102"/>
                  <a:gd name="T101" fmla="*/ 821 h 6124"/>
                  <a:gd name="T102" fmla="*/ 7421 w 8102"/>
                  <a:gd name="T103" fmla="*/ 2349 h 6124"/>
                  <a:gd name="T104" fmla="*/ 6782 w 8102"/>
                  <a:gd name="T105" fmla="*/ 1045 h 6124"/>
                  <a:gd name="T106" fmla="*/ 4596 w 8102"/>
                  <a:gd name="T107" fmla="*/ 4588 h 6124"/>
                  <a:gd name="T108" fmla="*/ 4601 w 8102"/>
                  <a:gd name="T109" fmla="*/ 4626 h 6124"/>
                  <a:gd name="T110" fmla="*/ 4636 w 8102"/>
                  <a:gd name="T111" fmla="*/ 4629 h 6124"/>
                  <a:gd name="T112" fmla="*/ 7022 w 8102"/>
                  <a:gd name="T113" fmla="*/ 3141 h 6124"/>
                  <a:gd name="T114" fmla="*/ 7421 w 8102"/>
                  <a:gd name="T115" fmla="*/ 2349 h 6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2" h="6124">
                    <a:moveTo>
                      <a:pt x="1320" y="1045"/>
                    </a:moveTo>
                    <a:cubicBezTo>
                      <a:pt x="1320" y="1045"/>
                      <a:pt x="638" y="1672"/>
                      <a:pt x="681" y="2349"/>
                    </a:cubicBezTo>
                    <a:cubicBezTo>
                      <a:pt x="701" y="2837"/>
                      <a:pt x="1080" y="3141"/>
                      <a:pt x="1080" y="3141"/>
                    </a:cubicBezTo>
                    <a:cubicBezTo>
                      <a:pt x="1685" y="3718"/>
                      <a:pt x="3121" y="4458"/>
                      <a:pt x="3466" y="4629"/>
                    </a:cubicBezTo>
                    <a:cubicBezTo>
                      <a:pt x="3480" y="4636"/>
                      <a:pt x="3494" y="4632"/>
                      <a:pt x="3502" y="4626"/>
                    </a:cubicBezTo>
                    <a:cubicBezTo>
                      <a:pt x="3513" y="4616"/>
                      <a:pt x="3511" y="4599"/>
                      <a:pt x="3506" y="4588"/>
                    </a:cubicBezTo>
                    <a:cubicBezTo>
                      <a:pt x="2584" y="2576"/>
                      <a:pt x="1320" y="1045"/>
                      <a:pt x="1320" y="1045"/>
                    </a:cubicBezTo>
                    <a:close/>
                    <a:moveTo>
                      <a:pt x="3093" y="74"/>
                    </a:moveTo>
                    <a:cubicBezTo>
                      <a:pt x="2452" y="230"/>
                      <a:pt x="2294" y="821"/>
                      <a:pt x="2294" y="821"/>
                    </a:cubicBezTo>
                    <a:cubicBezTo>
                      <a:pt x="2182" y="1131"/>
                      <a:pt x="2297" y="1588"/>
                      <a:pt x="2297" y="1588"/>
                    </a:cubicBezTo>
                    <a:cubicBezTo>
                      <a:pt x="2510" y="2533"/>
                      <a:pt x="3559" y="4087"/>
                      <a:pt x="3789" y="4420"/>
                    </a:cubicBezTo>
                    <a:cubicBezTo>
                      <a:pt x="3797" y="4432"/>
                      <a:pt x="3810" y="4437"/>
                      <a:pt x="3823" y="4433"/>
                    </a:cubicBezTo>
                    <a:cubicBezTo>
                      <a:pt x="3831" y="4431"/>
                      <a:pt x="3841" y="4424"/>
                      <a:pt x="3843" y="4406"/>
                    </a:cubicBezTo>
                    <a:cubicBezTo>
                      <a:pt x="4191" y="923"/>
                      <a:pt x="3474" y="0"/>
                      <a:pt x="3474" y="0"/>
                    </a:cubicBezTo>
                    <a:cubicBezTo>
                      <a:pt x="3278" y="28"/>
                      <a:pt x="3093" y="74"/>
                      <a:pt x="3093" y="74"/>
                    </a:cubicBezTo>
                    <a:close/>
                    <a:moveTo>
                      <a:pt x="3251" y="5106"/>
                    </a:moveTo>
                    <a:cubicBezTo>
                      <a:pt x="2646" y="5127"/>
                      <a:pt x="828" y="5190"/>
                      <a:pt x="828" y="5190"/>
                    </a:cubicBezTo>
                    <a:cubicBezTo>
                      <a:pt x="1372" y="6124"/>
                      <a:pt x="1997" y="5911"/>
                      <a:pt x="1997" y="5911"/>
                    </a:cubicBezTo>
                    <a:cubicBezTo>
                      <a:pt x="2336" y="5815"/>
                      <a:pt x="3038" y="5324"/>
                      <a:pt x="3269" y="5158"/>
                    </a:cubicBezTo>
                    <a:cubicBezTo>
                      <a:pt x="3284" y="5148"/>
                      <a:pt x="3280" y="5129"/>
                      <a:pt x="3277" y="5121"/>
                    </a:cubicBezTo>
                    <a:cubicBezTo>
                      <a:pt x="3272" y="5112"/>
                      <a:pt x="3259" y="5106"/>
                      <a:pt x="3251" y="5106"/>
                    </a:cubicBezTo>
                    <a:close/>
                    <a:moveTo>
                      <a:pt x="3305" y="4872"/>
                    </a:moveTo>
                    <a:cubicBezTo>
                      <a:pt x="2241" y="4155"/>
                      <a:pt x="184" y="3051"/>
                      <a:pt x="184" y="3051"/>
                    </a:cubicBezTo>
                    <a:cubicBezTo>
                      <a:pt x="0" y="3606"/>
                      <a:pt x="238" y="4080"/>
                      <a:pt x="238" y="4080"/>
                    </a:cubicBezTo>
                    <a:cubicBezTo>
                      <a:pt x="504" y="4663"/>
                      <a:pt x="1017" y="4826"/>
                      <a:pt x="1017" y="4826"/>
                    </a:cubicBezTo>
                    <a:cubicBezTo>
                      <a:pt x="1247" y="4914"/>
                      <a:pt x="1433" y="4921"/>
                      <a:pt x="1433" y="4921"/>
                    </a:cubicBezTo>
                    <a:cubicBezTo>
                      <a:pt x="1470" y="4928"/>
                      <a:pt x="2911" y="4926"/>
                      <a:pt x="3292" y="4926"/>
                    </a:cubicBezTo>
                    <a:cubicBezTo>
                      <a:pt x="3305" y="4926"/>
                      <a:pt x="3314" y="4917"/>
                      <a:pt x="3317" y="4907"/>
                    </a:cubicBezTo>
                    <a:cubicBezTo>
                      <a:pt x="3322" y="4888"/>
                      <a:pt x="3312" y="4877"/>
                      <a:pt x="3305" y="4872"/>
                    </a:cubicBezTo>
                    <a:moveTo>
                      <a:pt x="7918" y="3051"/>
                    </a:moveTo>
                    <a:cubicBezTo>
                      <a:pt x="7918" y="3051"/>
                      <a:pt x="5861" y="4155"/>
                      <a:pt x="4798" y="4872"/>
                    </a:cubicBezTo>
                    <a:cubicBezTo>
                      <a:pt x="4790" y="4877"/>
                      <a:pt x="4780" y="4888"/>
                      <a:pt x="4785" y="4907"/>
                    </a:cubicBezTo>
                    <a:cubicBezTo>
                      <a:pt x="4788" y="4917"/>
                      <a:pt x="4798" y="4926"/>
                      <a:pt x="4810" y="4926"/>
                    </a:cubicBezTo>
                    <a:cubicBezTo>
                      <a:pt x="5191" y="4926"/>
                      <a:pt x="6632" y="4928"/>
                      <a:pt x="6669" y="4921"/>
                    </a:cubicBezTo>
                    <a:cubicBezTo>
                      <a:pt x="6669" y="4921"/>
                      <a:pt x="6855" y="4914"/>
                      <a:pt x="7085" y="4826"/>
                    </a:cubicBezTo>
                    <a:cubicBezTo>
                      <a:pt x="7085" y="4826"/>
                      <a:pt x="7598" y="4663"/>
                      <a:pt x="7864" y="4080"/>
                    </a:cubicBezTo>
                    <a:cubicBezTo>
                      <a:pt x="7864" y="4080"/>
                      <a:pt x="8102" y="3606"/>
                      <a:pt x="7918" y="3051"/>
                    </a:cubicBezTo>
                    <a:moveTo>
                      <a:pt x="4826" y="5121"/>
                    </a:moveTo>
                    <a:cubicBezTo>
                      <a:pt x="4822" y="5129"/>
                      <a:pt x="4818" y="5148"/>
                      <a:pt x="4833" y="5158"/>
                    </a:cubicBezTo>
                    <a:cubicBezTo>
                      <a:pt x="5065" y="5324"/>
                      <a:pt x="5767" y="5815"/>
                      <a:pt x="6105" y="5911"/>
                    </a:cubicBezTo>
                    <a:cubicBezTo>
                      <a:pt x="6105" y="5911"/>
                      <a:pt x="6731" y="6124"/>
                      <a:pt x="7274" y="5190"/>
                    </a:cubicBezTo>
                    <a:cubicBezTo>
                      <a:pt x="7274" y="5190"/>
                      <a:pt x="5456" y="5127"/>
                      <a:pt x="4851" y="5106"/>
                    </a:cubicBezTo>
                    <a:cubicBezTo>
                      <a:pt x="4843" y="5106"/>
                      <a:pt x="4831" y="5112"/>
                      <a:pt x="4826" y="5121"/>
                    </a:cubicBezTo>
                    <a:close/>
                    <a:moveTo>
                      <a:pt x="5809" y="821"/>
                    </a:moveTo>
                    <a:cubicBezTo>
                      <a:pt x="5809" y="821"/>
                      <a:pt x="5650" y="230"/>
                      <a:pt x="5009" y="74"/>
                    </a:cubicBezTo>
                    <a:cubicBezTo>
                      <a:pt x="5009" y="74"/>
                      <a:pt x="4824" y="28"/>
                      <a:pt x="4628" y="0"/>
                    </a:cubicBezTo>
                    <a:cubicBezTo>
                      <a:pt x="4628" y="0"/>
                      <a:pt x="3911" y="923"/>
                      <a:pt x="4259" y="4406"/>
                    </a:cubicBezTo>
                    <a:cubicBezTo>
                      <a:pt x="4261" y="4424"/>
                      <a:pt x="4271" y="4431"/>
                      <a:pt x="4279" y="4433"/>
                    </a:cubicBezTo>
                    <a:cubicBezTo>
                      <a:pt x="4293" y="4437"/>
                      <a:pt x="4305" y="4432"/>
                      <a:pt x="4314" y="4420"/>
                    </a:cubicBezTo>
                    <a:cubicBezTo>
                      <a:pt x="4544" y="4087"/>
                      <a:pt x="5592" y="2533"/>
                      <a:pt x="5805" y="1588"/>
                    </a:cubicBezTo>
                    <a:cubicBezTo>
                      <a:pt x="5805" y="1588"/>
                      <a:pt x="5920" y="1131"/>
                      <a:pt x="5809" y="821"/>
                    </a:cubicBezTo>
                    <a:close/>
                    <a:moveTo>
                      <a:pt x="7421" y="2349"/>
                    </a:moveTo>
                    <a:cubicBezTo>
                      <a:pt x="7464" y="1672"/>
                      <a:pt x="6782" y="1045"/>
                      <a:pt x="6782" y="1045"/>
                    </a:cubicBezTo>
                    <a:cubicBezTo>
                      <a:pt x="6782" y="1045"/>
                      <a:pt x="5518" y="2576"/>
                      <a:pt x="4596" y="4588"/>
                    </a:cubicBezTo>
                    <a:cubicBezTo>
                      <a:pt x="4591" y="4599"/>
                      <a:pt x="4590" y="4616"/>
                      <a:pt x="4601" y="4626"/>
                    </a:cubicBezTo>
                    <a:cubicBezTo>
                      <a:pt x="4608" y="4632"/>
                      <a:pt x="4622" y="4636"/>
                      <a:pt x="4636" y="4629"/>
                    </a:cubicBezTo>
                    <a:cubicBezTo>
                      <a:pt x="4981" y="4458"/>
                      <a:pt x="6417" y="3718"/>
                      <a:pt x="7022" y="3141"/>
                    </a:cubicBezTo>
                    <a:cubicBezTo>
                      <a:pt x="7022" y="3141"/>
                      <a:pt x="7401" y="2837"/>
                      <a:pt x="7421" y="2349"/>
                    </a:cubicBezTo>
                    <a:close/>
                  </a:path>
                </a:pathLst>
              </a:custGeom>
              <a:solidFill>
                <a:srgbClr val="C81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Grafik 23">
              <a:extLst>
                <a:ext uri="{FF2B5EF4-FFF2-40B4-BE49-F238E27FC236}">
                  <a16:creationId xmlns:a16="http://schemas.microsoft.com/office/drawing/2014/main" id="{48886165-F175-A72C-6460-CF59E467F3D5}"/>
                </a:ext>
              </a:extLst>
            </p:cNvPr>
            <p:cNvPicPr>
              <a:picLocks noChangeAspect="1"/>
            </p:cNvPicPr>
            <p:nvPr/>
          </p:nvPicPr>
          <p:blipFill>
            <a:blip r:embed="rId55"/>
            <a:stretch>
              <a:fillRect/>
            </a:stretch>
          </p:blipFill>
          <p:spPr>
            <a:xfrm>
              <a:off x="7938822" y="3863767"/>
              <a:ext cx="771390" cy="287118"/>
            </a:xfrm>
            <a:prstGeom prst="rect">
              <a:avLst/>
            </a:prstGeom>
          </p:spPr>
        </p:pic>
        <p:pic>
          <p:nvPicPr>
            <p:cNvPr id="95" name="Grafik 94">
              <a:extLst>
                <a:ext uri="{FF2B5EF4-FFF2-40B4-BE49-F238E27FC236}">
                  <a16:creationId xmlns:a16="http://schemas.microsoft.com/office/drawing/2014/main" id="{37981201-52D4-BE4D-8855-263F000DDCEF}"/>
                </a:ext>
              </a:extLst>
            </p:cNvPr>
            <p:cNvPicPr>
              <a:picLocks noChangeAspect="1"/>
            </p:cNvPicPr>
            <p:nvPr/>
          </p:nvPicPr>
          <p:blipFill>
            <a:blip r:embed="rId56"/>
            <a:stretch>
              <a:fillRect/>
            </a:stretch>
          </p:blipFill>
          <p:spPr>
            <a:xfrm>
              <a:off x="2705219" y="3749383"/>
              <a:ext cx="1035283" cy="515887"/>
            </a:xfrm>
            <a:prstGeom prst="rect">
              <a:avLst/>
            </a:prstGeom>
          </p:spPr>
        </p:pic>
        <p:pic>
          <p:nvPicPr>
            <p:cNvPr id="97" name="Grafik 96" descr="Ein Bild, das Logo enthält.&#10;&#10;Automatisch generierte Beschreibung">
              <a:extLst>
                <a:ext uri="{FF2B5EF4-FFF2-40B4-BE49-F238E27FC236}">
                  <a16:creationId xmlns:a16="http://schemas.microsoft.com/office/drawing/2014/main" id="{877341B3-1D9D-CC25-B35C-66D868221447}"/>
                </a:ext>
              </a:extLst>
            </p:cNvPr>
            <p:cNvPicPr>
              <a:picLocks noChangeAspect="1"/>
            </p:cNvPicPr>
            <p:nvPr/>
          </p:nvPicPr>
          <p:blipFill>
            <a:blip r:embed="rId57"/>
            <a:stretch>
              <a:fillRect/>
            </a:stretch>
          </p:blipFill>
          <p:spPr>
            <a:xfrm>
              <a:off x="5956666" y="3746404"/>
              <a:ext cx="457733" cy="521845"/>
            </a:xfrm>
            <a:prstGeom prst="rect">
              <a:avLst/>
            </a:prstGeom>
          </p:spPr>
        </p:pic>
        <p:pic>
          <p:nvPicPr>
            <p:cNvPr id="99" name="Grafik 98" descr="Ein Bild, das Text, Schild, Clipart enthält.&#10;&#10;Automatisch generierte Beschreibung">
              <a:extLst>
                <a:ext uri="{FF2B5EF4-FFF2-40B4-BE49-F238E27FC236}">
                  <a16:creationId xmlns:a16="http://schemas.microsoft.com/office/drawing/2014/main" id="{EBD589E8-B6AD-DE1C-30D8-114A33110E13}"/>
                </a:ext>
              </a:extLst>
            </p:cNvPr>
            <p:cNvPicPr>
              <a:picLocks noChangeAspect="1"/>
            </p:cNvPicPr>
            <p:nvPr/>
          </p:nvPicPr>
          <p:blipFill>
            <a:blip r:embed="rId58"/>
            <a:stretch>
              <a:fillRect/>
            </a:stretch>
          </p:blipFill>
          <p:spPr>
            <a:xfrm>
              <a:off x="7280500" y="3803588"/>
              <a:ext cx="531582" cy="407477"/>
            </a:xfrm>
            <a:prstGeom prst="rect">
              <a:avLst/>
            </a:prstGeom>
          </p:spPr>
        </p:pic>
        <p:pic>
          <p:nvPicPr>
            <p:cNvPr id="8" name="Grafik 7">
              <a:extLst>
                <a:ext uri="{FF2B5EF4-FFF2-40B4-BE49-F238E27FC236}">
                  <a16:creationId xmlns:a16="http://schemas.microsoft.com/office/drawing/2014/main" id="{0BBB2E90-DE38-74A5-C15B-F0B5B52E3E2C}"/>
                </a:ext>
              </a:extLst>
            </p:cNvPr>
            <p:cNvPicPr>
              <a:picLocks noChangeAspect="1"/>
            </p:cNvPicPr>
            <p:nvPr/>
          </p:nvPicPr>
          <p:blipFill>
            <a:blip r:embed="rId59"/>
            <a:stretch>
              <a:fillRect/>
            </a:stretch>
          </p:blipFill>
          <p:spPr>
            <a:xfrm>
              <a:off x="318104" y="3896304"/>
              <a:ext cx="1253897" cy="222044"/>
            </a:xfrm>
            <a:prstGeom prst="rect">
              <a:avLst/>
            </a:prstGeom>
          </p:spPr>
        </p:pic>
      </p:grpSp>
      <p:grpSp>
        <p:nvGrpSpPr>
          <p:cNvPr id="87" name="Gruppieren 86">
            <a:extLst>
              <a:ext uri="{FF2B5EF4-FFF2-40B4-BE49-F238E27FC236}">
                <a16:creationId xmlns:a16="http://schemas.microsoft.com/office/drawing/2014/main" id="{C00560F3-2381-A42C-92B6-3244FADD05DE}"/>
              </a:ext>
            </a:extLst>
          </p:cNvPr>
          <p:cNvGrpSpPr/>
          <p:nvPr/>
        </p:nvGrpSpPr>
        <p:grpSpPr>
          <a:xfrm>
            <a:off x="259606" y="2876802"/>
            <a:ext cx="11170000" cy="1072157"/>
            <a:chOff x="259606" y="2876802"/>
            <a:chExt cx="11170000" cy="1072157"/>
          </a:xfrm>
        </p:grpSpPr>
        <p:pic>
          <p:nvPicPr>
            <p:cNvPr id="6" name="Grafik 5">
              <a:extLst>
                <a:ext uri="{FF2B5EF4-FFF2-40B4-BE49-F238E27FC236}">
                  <a16:creationId xmlns:a16="http://schemas.microsoft.com/office/drawing/2014/main" id="{74E01D4D-4763-448E-BA82-D3CD64B1ABD6}"/>
                </a:ext>
              </a:extLst>
            </p:cNvPr>
            <p:cNvPicPr>
              <a:picLocks noChangeAspect="1"/>
            </p:cNvPicPr>
            <p:nvPr/>
          </p:nvPicPr>
          <p:blipFill>
            <a:blip r:embed="rId60"/>
            <a:stretch>
              <a:fillRect/>
            </a:stretch>
          </p:blipFill>
          <p:spPr>
            <a:xfrm>
              <a:off x="1498206" y="3141250"/>
              <a:ext cx="501757" cy="543261"/>
            </a:xfrm>
            <a:prstGeom prst="rect">
              <a:avLst/>
            </a:prstGeom>
          </p:spPr>
        </p:pic>
        <p:pic>
          <p:nvPicPr>
            <p:cNvPr id="85" name="Grafik 84">
              <a:extLst>
                <a:ext uri="{FF2B5EF4-FFF2-40B4-BE49-F238E27FC236}">
                  <a16:creationId xmlns:a16="http://schemas.microsoft.com/office/drawing/2014/main" id="{854F9E03-3A5B-4191-EC4C-F262433B915A}"/>
                </a:ext>
              </a:extLst>
            </p:cNvPr>
            <p:cNvPicPr>
              <a:picLocks noChangeAspect="1"/>
            </p:cNvPicPr>
            <p:nvPr/>
          </p:nvPicPr>
          <p:blipFill>
            <a:blip r:embed="rId61"/>
            <a:stretch>
              <a:fillRect/>
            </a:stretch>
          </p:blipFill>
          <p:spPr>
            <a:xfrm>
              <a:off x="259606" y="3243479"/>
              <a:ext cx="1127007" cy="338802"/>
            </a:xfrm>
            <a:prstGeom prst="rect">
              <a:avLst/>
            </a:prstGeom>
          </p:spPr>
        </p:pic>
        <p:pic>
          <p:nvPicPr>
            <p:cNvPr id="7" name="Grafik 6">
              <a:extLst>
                <a:ext uri="{FF2B5EF4-FFF2-40B4-BE49-F238E27FC236}">
                  <a16:creationId xmlns:a16="http://schemas.microsoft.com/office/drawing/2014/main" id="{64E7720C-C4E6-8DC0-2EC6-8CC884A50372}"/>
                </a:ext>
              </a:extLst>
            </p:cNvPr>
            <p:cNvPicPr>
              <a:picLocks noChangeAspect="1"/>
            </p:cNvPicPr>
            <p:nvPr/>
          </p:nvPicPr>
          <p:blipFill>
            <a:blip r:embed="rId62"/>
            <a:stretch>
              <a:fillRect/>
            </a:stretch>
          </p:blipFill>
          <p:spPr>
            <a:xfrm>
              <a:off x="7193936" y="3279843"/>
              <a:ext cx="1312871" cy="266075"/>
            </a:xfrm>
            <a:prstGeom prst="rect">
              <a:avLst/>
            </a:prstGeom>
          </p:spPr>
        </p:pic>
        <p:pic>
          <p:nvPicPr>
            <p:cNvPr id="9" name="Grafik 8">
              <a:extLst>
                <a:ext uri="{FF2B5EF4-FFF2-40B4-BE49-F238E27FC236}">
                  <a16:creationId xmlns:a16="http://schemas.microsoft.com/office/drawing/2014/main" id="{08252AC1-A5E6-36D0-B1FB-F6A0E125C914}"/>
                </a:ext>
              </a:extLst>
            </p:cNvPr>
            <p:cNvPicPr>
              <a:picLocks noChangeAspect="1"/>
            </p:cNvPicPr>
            <p:nvPr/>
          </p:nvPicPr>
          <p:blipFill>
            <a:blip r:embed="rId63"/>
            <a:stretch>
              <a:fillRect/>
            </a:stretch>
          </p:blipFill>
          <p:spPr>
            <a:xfrm>
              <a:off x="6161792" y="3183741"/>
              <a:ext cx="1024065" cy="458279"/>
            </a:xfrm>
            <a:prstGeom prst="rect">
              <a:avLst/>
            </a:prstGeom>
          </p:spPr>
        </p:pic>
        <p:pic>
          <p:nvPicPr>
            <p:cNvPr id="11" name="Grafik 10">
              <a:extLst>
                <a:ext uri="{FF2B5EF4-FFF2-40B4-BE49-F238E27FC236}">
                  <a16:creationId xmlns:a16="http://schemas.microsoft.com/office/drawing/2014/main" id="{A065712E-B152-C33D-B300-91BFDB3660AF}"/>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072101" y="3341174"/>
              <a:ext cx="1147302" cy="143413"/>
            </a:xfrm>
            <a:prstGeom prst="rect">
              <a:avLst/>
            </a:prstGeom>
          </p:spPr>
        </p:pic>
        <p:pic>
          <p:nvPicPr>
            <p:cNvPr id="12" name="Grafik 11">
              <a:extLst>
                <a:ext uri="{FF2B5EF4-FFF2-40B4-BE49-F238E27FC236}">
                  <a16:creationId xmlns:a16="http://schemas.microsoft.com/office/drawing/2014/main" id="{96AB3688-3140-3CCC-8D19-311155F26C17}"/>
                </a:ext>
              </a:extLst>
            </p:cNvPr>
            <p:cNvPicPr>
              <a:picLocks noChangeAspect="1"/>
            </p:cNvPicPr>
            <p:nvPr/>
          </p:nvPicPr>
          <p:blipFill>
            <a:blip r:embed="rId66"/>
            <a:stretch>
              <a:fillRect/>
            </a:stretch>
          </p:blipFill>
          <p:spPr>
            <a:xfrm>
              <a:off x="5163055" y="3293165"/>
              <a:ext cx="990658" cy="239430"/>
            </a:xfrm>
            <a:prstGeom prst="rect">
              <a:avLst/>
            </a:prstGeom>
          </p:spPr>
        </p:pic>
        <p:pic>
          <p:nvPicPr>
            <p:cNvPr id="13" name="Grafik 12">
              <a:extLst>
                <a:ext uri="{FF2B5EF4-FFF2-40B4-BE49-F238E27FC236}">
                  <a16:creationId xmlns:a16="http://schemas.microsoft.com/office/drawing/2014/main" id="{2EB38589-90FF-6BA2-1C63-668351D0E667}"/>
                </a:ext>
              </a:extLst>
            </p:cNvPr>
            <p:cNvPicPr>
              <a:picLocks noChangeAspect="1"/>
            </p:cNvPicPr>
            <p:nvPr/>
          </p:nvPicPr>
          <p:blipFill>
            <a:blip r:embed="rId67"/>
            <a:stretch>
              <a:fillRect/>
            </a:stretch>
          </p:blipFill>
          <p:spPr>
            <a:xfrm>
              <a:off x="1999417" y="3234864"/>
              <a:ext cx="1064605" cy="356032"/>
            </a:xfrm>
            <a:prstGeom prst="rect">
              <a:avLst/>
            </a:prstGeom>
          </p:spPr>
        </p:pic>
        <p:pic>
          <p:nvPicPr>
            <p:cNvPr id="14" name="Grafik 13">
              <a:extLst>
                <a:ext uri="{FF2B5EF4-FFF2-40B4-BE49-F238E27FC236}">
                  <a16:creationId xmlns:a16="http://schemas.microsoft.com/office/drawing/2014/main" id="{4D95A634-1974-49D4-2EC6-18E997A6AC9C}"/>
                </a:ext>
              </a:extLst>
            </p:cNvPr>
            <p:cNvPicPr>
              <a:picLocks noChangeAspect="1"/>
            </p:cNvPicPr>
            <p:nvPr/>
          </p:nvPicPr>
          <p:blipFill>
            <a:blip r:embed="rId68"/>
            <a:stretch>
              <a:fillRect/>
            </a:stretch>
          </p:blipFill>
          <p:spPr>
            <a:xfrm>
              <a:off x="10793885" y="3163555"/>
              <a:ext cx="635721" cy="498651"/>
            </a:xfrm>
            <a:prstGeom prst="rect">
              <a:avLst/>
            </a:prstGeom>
          </p:spPr>
        </p:pic>
        <p:pic>
          <p:nvPicPr>
            <p:cNvPr id="88" name="Grafik 87" descr="Ein Bild, das Logo enthält.&#10;&#10;Automatisch generierte Beschreibung">
              <a:extLst>
                <a:ext uri="{FF2B5EF4-FFF2-40B4-BE49-F238E27FC236}">
                  <a16:creationId xmlns:a16="http://schemas.microsoft.com/office/drawing/2014/main" id="{9F295224-E520-BA1A-F6E3-90B8FD403ECD}"/>
                </a:ext>
              </a:extLst>
            </p:cNvPr>
            <p:cNvPicPr>
              <a:picLocks noChangeAspect="1"/>
            </p:cNvPicPr>
            <p:nvPr/>
          </p:nvPicPr>
          <p:blipFill>
            <a:blip r:embed="rId69"/>
            <a:stretch>
              <a:fillRect/>
            </a:stretch>
          </p:blipFill>
          <p:spPr>
            <a:xfrm>
              <a:off x="4132593" y="2876802"/>
              <a:ext cx="1022383" cy="1072157"/>
            </a:xfrm>
            <a:prstGeom prst="rect">
              <a:avLst/>
            </a:prstGeom>
          </p:spPr>
        </p:pic>
        <p:pic>
          <p:nvPicPr>
            <p:cNvPr id="90" name="Grafik 89">
              <a:extLst>
                <a:ext uri="{FF2B5EF4-FFF2-40B4-BE49-F238E27FC236}">
                  <a16:creationId xmlns:a16="http://schemas.microsoft.com/office/drawing/2014/main" id="{4D6146D1-8335-D2A8-355A-67E6508F3CC6}"/>
                </a:ext>
              </a:extLst>
            </p:cNvPr>
            <p:cNvPicPr>
              <a:picLocks noChangeAspect="1"/>
            </p:cNvPicPr>
            <p:nvPr/>
          </p:nvPicPr>
          <p:blipFill>
            <a:blip r:embed="rId70"/>
            <a:stretch>
              <a:fillRect/>
            </a:stretch>
          </p:blipFill>
          <p:spPr>
            <a:xfrm>
              <a:off x="8514886" y="3266291"/>
              <a:ext cx="828374" cy="293178"/>
            </a:xfrm>
            <a:prstGeom prst="rect">
              <a:avLst/>
            </a:prstGeom>
          </p:spPr>
        </p:pic>
        <p:pic>
          <p:nvPicPr>
            <p:cNvPr id="92" name="Grafik 91" descr="Ein Bild, das Logo enthält.&#10;&#10;Automatisch generierte Beschreibung">
              <a:extLst>
                <a:ext uri="{FF2B5EF4-FFF2-40B4-BE49-F238E27FC236}">
                  <a16:creationId xmlns:a16="http://schemas.microsoft.com/office/drawing/2014/main" id="{A4F8999B-8CD2-5DB9-9727-34C63C223E63}"/>
                </a:ext>
              </a:extLst>
            </p:cNvPr>
            <p:cNvPicPr>
              <a:picLocks noChangeAspect="1"/>
            </p:cNvPicPr>
            <p:nvPr/>
          </p:nvPicPr>
          <p:blipFill>
            <a:blip r:embed="rId71"/>
            <a:stretch>
              <a:fillRect/>
            </a:stretch>
          </p:blipFill>
          <p:spPr>
            <a:xfrm>
              <a:off x="9351339" y="3147876"/>
              <a:ext cx="530008" cy="530008"/>
            </a:xfrm>
            <a:prstGeom prst="rect">
              <a:avLst/>
            </a:prstGeom>
          </p:spPr>
        </p:pic>
        <p:pic>
          <p:nvPicPr>
            <p:cNvPr id="98" name="Grafik 97" descr="Ein Bild, das Text, Geschirr enthält.&#10;&#10;Automatisch generierte Beschreibung">
              <a:extLst>
                <a:ext uri="{FF2B5EF4-FFF2-40B4-BE49-F238E27FC236}">
                  <a16:creationId xmlns:a16="http://schemas.microsoft.com/office/drawing/2014/main" id="{3DAA6EB6-9DF8-AA70-48A5-4AF6429057D3}"/>
                </a:ext>
              </a:extLst>
            </p:cNvPr>
            <p:cNvPicPr>
              <a:picLocks noChangeAspect="1"/>
            </p:cNvPicPr>
            <p:nvPr/>
          </p:nvPicPr>
          <p:blipFill>
            <a:blip r:embed="rId72"/>
            <a:stretch>
              <a:fillRect/>
            </a:stretch>
          </p:blipFill>
          <p:spPr>
            <a:xfrm>
              <a:off x="9889426" y="3205111"/>
              <a:ext cx="896375" cy="415538"/>
            </a:xfrm>
            <a:prstGeom prst="rect">
              <a:avLst/>
            </a:prstGeom>
          </p:spPr>
        </p:pic>
      </p:grpSp>
      <p:grpSp>
        <p:nvGrpSpPr>
          <p:cNvPr id="96" name="Gruppieren 95">
            <a:extLst>
              <a:ext uri="{FF2B5EF4-FFF2-40B4-BE49-F238E27FC236}">
                <a16:creationId xmlns:a16="http://schemas.microsoft.com/office/drawing/2014/main" id="{2C41CCB8-A39F-D32F-673C-8D360194E413}"/>
              </a:ext>
            </a:extLst>
          </p:cNvPr>
          <p:cNvGrpSpPr/>
          <p:nvPr/>
        </p:nvGrpSpPr>
        <p:grpSpPr>
          <a:xfrm>
            <a:off x="321762" y="1730901"/>
            <a:ext cx="10971813" cy="784516"/>
            <a:chOff x="321762" y="1730901"/>
            <a:chExt cx="10971813" cy="784516"/>
          </a:xfrm>
        </p:grpSpPr>
        <p:pic>
          <p:nvPicPr>
            <p:cNvPr id="75" name="Picture 26">
              <a:extLst>
                <a:ext uri="{FF2B5EF4-FFF2-40B4-BE49-F238E27FC236}">
                  <a16:creationId xmlns:a16="http://schemas.microsoft.com/office/drawing/2014/main" id="{2F811515-F54E-66FE-970E-3A6E7624762A}"/>
                </a:ext>
              </a:extLst>
            </p:cNvPr>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8053103" y="1730901"/>
              <a:ext cx="773307" cy="784516"/>
            </a:xfrm>
            <a:prstGeom prst="rect">
              <a:avLst/>
            </a:prstGeom>
            <a:noFill/>
            <a:extLst>
              <a:ext uri="{909E8E84-426E-40DD-AFC4-6F175D3DCCD1}">
                <a14:hiddenFill xmlns:a14="http://schemas.microsoft.com/office/drawing/2010/main">
                  <a:solidFill>
                    <a:srgbClr val="FFFFFF"/>
                  </a:solidFill>
                </a14:hiddenFill>
              </a:ext>
            </a:extLst>
          </p:spPr>
        </p:pic>
        <p:pic>
          <p:nvPicPr>
            <p:cNvPr id="76" name="Grafik 75">
              <a:extLst>
                <a:ext uri="{FF2B5EF4-FFF2-40B4-BE49-F238E27FC236}">
                  <a16:creationId xmlns:a16="http://schemas.microsoft.com/office/drawing/2014/main" id="{D3C3E44C-4710-051B-29E6-78C5DBE805D3}"/>
                </a:ext>
              </a:extLst>
            </p:cNvPr>
            <p:cNvPicPr>
              <a:picLocks noChangeAspect="1"/>
            </p:cNvPicPr>
            <p:nvPr/>
          </p:nvPicPr>
          <p:blipFill>
            <a:blip r:embed="rId74"/>
            <a:stretch>
              <a:fillRect/>
            </a:stretch>
          </p:blipFill>
          <p:spPr>
            <a:xfrm>
              <a:off x="6567576" y="1990077"/>
              <a:ext cx="1220630" cy="266165"/>
            </a:xfrm>
            <a:prstGeom prst="rect">
              <a:avLst/>
            </a:prstGeom>
          </p:spPr>
        </p:pic>
        <p:pic>
          <p:nvPicPr>
            <p:cNvPr id="78" name="Grafik 77">
              <a:extLst>
                <a:ext uri="{FF2B5EF4-FFF2-40B4-BE49-F238E27FC236}">
                  <a16:creationId xmlns:a16="http://schemas.microsoft.com/office/drawing/2014/main" id="{83947B58-A368-0C48-DCBF-EEBAA8388B02}"/>
                </a:ext>
              </a:extLst>
            </p:cNvPr>
            <p:cNvPicPr>
              <a:picLocks noChangeAspect="1"/>
            </p:cNvPicPr>
            <p:nvPr/>
          </p:nvPicPr>
          <p:blipFill>
            <a:blip r:embed="rId75"/>
            <a:stretch>
              <a:fillRect/>
            </a:stretch>
          </p:blipFill>
          <p:spPr>
            <a:xfrm>
              <a:off x="9091307" y="1854266"/>
              <a:ext cx="897557" cy="537786"/>
            </a:xfrm>
            <a:prstGeom prst="rect">
              <a:avLst/>
            </a:prstGeom>
          </p:spPr>
        </p:pic>
        <p:pic>
          <p:nvPicPr>
            <p:cNvPr id="79" name="Grafik 78" descr="Ein Bild, das Text enthält.&#10;&#10;Automatisch generierte Beschreibung">
              <a:extLst>
                <a:ext uri="{FF2B5EF4-FFF2-40B4-BE49-F238E27FC236}">
                  <a16:creationId xmlns:a16="http://schemas.microsoft.com/office/drawing/2014/main" id="{9D324D47-7B2E-6C2D-1678-FD310F0EB05C}"/>
                </a:ext>
              </a:extLst>
            </p:cNvPr>
            <p:cNvPicPr>
              <a:picLocks noChangeAspect="1"/>
            </p:cNvPicPr>
            <p:nvPr/>
          </p:nvPicPr>
          <p:blipFill>
            <a:blip r:embed="rId76"/>
            <a:stretch>
              <a:fillRect/>
            </a:stretch>
          </p:blipFill>
          <p:spPr>
            <a:xfrm>
              <a:off x="10253764" y="1937726"/>
              <a:ext cx="1039811" cy="370866"/>
            </a:xfrm>
            <a:prstGeom prst="rect">
              <a:avLst/>
            </a:prstGeom>
          </p:spPr>
        </p:pic>
        <p:pic>
          <p:nvPicPr>
            <p:cNvPr id="80" name="Grafik 79" descr="Ein Bild, das Logo enthält.&#10;&#10;Automatisch generierte Beschreibung">
              <a:extLst>
                <a:ext uri="{FF2B5EF4-FFF2-40B4-BE49-F238E27FC236}">
                  <a16:creationId xmlns:a16="http://schemas.microsoft.com/office/drawing/2014/main" id="{3A2741D6-9FDB-2981-E940-A98BAB7C6A73}"/>
                </a:ext>
              </a:extLst>
            </p:cNvPr>
            <p:cNvPicPr>
              <a:picLocks noChangeAspect="1"/>
            </p:cNvPicPr>
            <p:nvPr/>
          </p:nvPicPr>
          <p:blipFill>
            <a:blip r:embed="rId77"/>
            <a:stretch>
              <a:fillRect/>
            </a:stretch>
          </p:blipFill>
          <p:spPr>
            <a:xfrm>
              <a:off x="3827641" y="1919781"/>
              <a:ext cx="1155014" cy="406757"/>
            </a:xfrm>
            <a:prstGeom prst="rect">
              <a:avLst/>
            </a:prstGeom>
          </p:spPr>
        </p:pic>
        <p:pic>
          <p:nvPicPr>
            <p:cNvPr id="82" name="Grafik 81">
              <a:extLst>
                <a:ext uri="{FF2B5EF4-FFF2-40B4-BE49-F238E27FC236}">
                  <a16:creationId xmlns:a16="http://schemas.microsoft.com/office/drawing/2014/main" id="{F8708246-26C6-7273-EC73-318841552446}"/>
                </a:ext>
              </a:extLst>
            </p:cNvPr>
            <p:cNvPicPr>
              <a:picLocks noChangeAspect="1"/>
            </p:cNvPicPr>
            <p:nvPr/>
          </p:nvPicPr>
          <p:blipFill>
            <a:blip r:embed="rId78"/>
            <a:stretch>
              <a:fillRect/>
            </a:stretch>
          </p:blipFill>
          <p:spPr>
            <a:xfrm>
              <a:off x="321762" y="1990693"/>
              <a:ext cx="876888" cy="264932"/>
            </a:xfrm>
            <a:prstGeom prst="rect">
              <a:avLst/>
            </a:prstGeom>
          </p:spPr>
        </p:pic>
        <p:pic>
          <p:nvPicPr>
            <p:cNvPr id="83" name="Grafik 82">
              <a:extLst>
                <a:ext uri="{FF2B5EF4-FFF2-40B4-BE49-F238E27FC236}">
                  <a16:creationId xmlns:a16="http://schemas.microsoft.com/office/drawing/2014/main" id="{463D7BB9-0BDA-6AD3-C7AA-57AB8D9FCB8F}"/>
                </a:ext>
              </a:extLst>
            </p:cNvPr>
            <p:cNvPicPr>
              <a:picLocks noChangeAspect="1"/>
            </p:cNvPicPr>
            <p:nvPr/>
          </p:nvPicPr>
          <p:blipFill>
            <a:blip r:embed="rId79"/>
            <a:stretch>
              <a:fillRect/>
            </a:stretch>
          </p:blipFill>
          <p:spPr>
            <a:xfrm>
              <a:off x="1463547" y="1744959"/>
              <a:ext cx="756400" cy="756400"/>
            </a:xfrm>
            <a:prstGeom prst="rect">
              <a:avLst/>
            </a:prstGeom>
          </p:spPr>
        </p:pic>
        <p:pic>
          <p:nvPicPr>
            <p:cNvPr id="84" name="Grafik 83" descr="Ein Bild, das Text enthält.&#10;&#10;Automatisch generierte Beschreibung">
              <a:extLst>
                <a:ext uri="{FF2B5EF4-FFF2-40B4-BE49-F238E27FC236}">
                  <a16:creationId xmlns:a16="http://schemas.microsoft.com/office/drawing/2014/main" id="{7BA569D8-F30D-6816-7446-A6E215C782FA}"/>
                </a:ext>
              </a:extLst>
            </p:cNvPr>
            <p:cNvPicPr>
              <a:picLocks noChangeAspect="1"/>
            </p:cNvPicPr>
            <p:nvPr/>
          </p:nvPicPr>
          <p:blipFill>
            <a:blip r:embed="rId80"/>
            <a:stretch>
              <a:fillRect/>
            </a:stretch>
          </p:blipFill>
          <p:spPr>
            <a:xfrm>
              <a:off x="2484844" y="1981071"/>
              <a:ext cx="1077900" cy="284176"/>
            </a:xfrm>
            <a:prstGeom prst="rect">
              <a:avLst/>
            </a:prstGeom>
          </p:spPr>
        </p:pic>
        <p:pic>
          <p:nvPicPr>
            <p:cNvPr id="33" name="Grafik 32" descr="Ein Bild, das Grafikdesign, Grafiken, Screenshot, Kunst enthält.&#10;&#10;Automatisch generierte Beschreibung">
              <a:extLst>
                <a:ext uri="{FF2B5EF4-FFF2-40B4-BE49-F238E27FC236}">
                  <a16:creationId xmlns:a16="http://schemas.microsoft.com/office/drawing/2014/main" id="{0AF539BE-08E6-3D52-0E4D-FAE3BAAB6871}"/>
                </a:ext>
              </a:extLst>
            </p:cNvPr>
            <p:cNvPicPr>
              <a:picLocks noChangeAspect="1"/>
            </p:cNvPicPr>
            <p:nvPr/>
          </p:nvPicPr>
          <p:blipFill>
            <a:blip r:embed="rId81"/>
            <a:stretch>
              <a:fillRect/>
            </a:stretch>
          </p:blipFill>
          <p:spPr>
            <a:xfrm>
              <a:off x="5247552" y="2052932"/>
              <a:ext cx="1055127" cy="140455"/>
            </a:xfrm>
            <a:prstGeom prst="rect">
              <a:avLst/>
            </a:prstGeom>
          </p:spPr>
        </p:pic>
      </p:grpSp>
    </p:spTree>
    <p:extLst>
      <p:ext uri="{BB962C8B-B14F-4D97-AF65-F5344CB8AC3E}">
        <p14:creationId xmlns:p14="http://schemas.microsoft.com/office/powerpoint/2010/main" val="1331663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AC4A8D10-8CBE-8D35-CBC8-37202F6B7508}"/>
              </a:ext>
            </a:extLst>
          </p:cNvPr>
          <p:cNvGraphicFramePr>
            <a:graphicFrameLocks noChangeAspect="1"/>
          </p:cNvGraphicFramePr>
          <p:nvPr>
            <p:custDataLst>
              <p:tags r:id="rId1"/>
            </p:custDataLst>
            <p:extLst>
              <p:ext uri="{D42A27DB-BD31-4B8C-83A1-F6EECF244321}">
                <p14:modId xmlns:p14="http://schemas.microsoft.com/office/powerpoint/2010/main" val="5529741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29" name="think-cell data - do not delete" hidden="1">
                        <a:extLst>
                          <a:ext uri="{FF2B5EF4-FFF2-40B4-BE49-F238E27FC236}">
                            <a16:creationId xmlns:a16="http://schemas.microsoft.com/office/drawing/2014/main" id="{AC4A8D10-8CBE-8D35-CBC8-37202F6B75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 Project</a:t>
            </a:r>
            <a:br>
              <a:rPr lang="en-US" dirty="0"/>
            </a:br>
            <a:r>
              <a:rPr lang="en-US" dirty="0"/>
              <a:t>Network API Showcases</a:t>
            </a:r>
            <a:endParaRPr lang="de-DE" dirty="0"/>
          </a:p>
        </p:txBody>
      </p:sp>
      <p:pic>
        <p:nvPicPr>
          <p:cNvPr id="4" name="Grafik 3" descr="Ein Bild, das Text, orange enthält.&#10;&#10;Automatisch generierte Beschreibung">
            <a:extLst>
              <a:ext uri="{FF2B5EF4-FFF2-40B4-BE49-F238E27FC236}">
                <a16:creationId xmlns:a16="http://schemas.microsoft.com/office/drawing/2014/main" id="{BF79874D-9CB0-8A8F-48E8-5B17DD1C0C4F}"/>
              </a:ext>
            </a:extLst>
          </p:cNvPr>
          <p:cNvPicPr>
            <a:picLocks noChangeAspect="1"/>
          </p:cNvPicPr>
          <p:nvPr/>
        </p:nvPicPr>
        <p:blipFill>
          <a:blip r:embed="rId5"/>
          <a:stretch>
            <a:fillRect/>
          </a:stretch>
        </p:blipFill>
        <p:spPr>
          <a:xfrm>
            <a:off x="3846926" y="2928782"/>
            <a:ext cx="1905266" cy="952633"/>
          </a:xfrm>
          <a:prstGeom prst="rect">
            <a:avLst/>
          </a:prstGeom>
        </p:spPr>
      </p:pic>
      <p:pic>
        <p:nvPicPr>
          <p:cNvPr id="5" name="Grafik 4" descr="Ein Bild, das Straße, Im Haus, Auto enthält.&#10;&#10;Automatisch generierte Beschreibung">
            <a:extLst>
              <a:ext uri="{FF2B5EF4-FFF2-40B4-BE49-F238E27FC236}">
                <a16:creationId xmlns:a16="http://schemas.microsoft.com/office/drawing/2014/main" id="{F1CA4C48-E52B-514D-E1E6-E9C6DC891105}"/>
              </a:ext>
            </a:extLst>
          </p:cNvPr>
          <p:cNvPicPr>
            <a:picLocks noChangeAspect="1"/>
          </p:cNvPicPr>
          <p:nvPr/>
        </p:nvPicPr>
        <p:blipFill>
          <a:blip r:embed="rId6"/>
          <a:stretch>
            <a:fillRect/>
          </a:stretch>
        </p:blipFill>
        <p:spPr>
          <a:xfrm>
            <a:off x="9616809" y="5213894"/>
            <a:ext cx="1905266" cy="952633"/>
          </a:xfrm>
          <a:prstGeom prst="rect">
            <a:avLst/>
          </a:prstGeom>
        </p:spPr>
      </p:pic>
      <p:pic>
        <p:nvPicPr>
          <p:cNvPr id="6" name="Grafik 5" descr="Ein Bild, das Text, Person enthält.&#10;&#10;Automatisch generierte Beschreibung">
            <a:extLst>
              <a:ext uri="{FF2B5EF4-FFF2-40B4-BE49-F238E27FC236}">
                <a16:creationId xmlns:a16="http://schemas.microsoft.com/office/drawing/2014/main" id="{AF174E6E-68DF-6F45-1367-0D7C62B21AB7}"/>
              </a:ext>
            </a:extLst>
          </p:cNvPr>
          <p:cNvPicPr>
            <a:picLocks noChangeAspect="1"/>
          </p:cNvPicPr>
          <p:nvPr/>
        </p:nvPicPr>
        <p:blipFill>
          <a:blip r:embed="rId7"/>
          <a:stretch>
            <a:fillRect/>
          </a:stretch>
        </p:blipFill>
        <p:spPr>
          <a:xfrm>
            <a:off x="9616809" y="4066751"/>
            <a:ext cx="1905266" cy="952633"/>
          </a:xfrm>
          <a:prstGeom prst="rect">
            <a:avLst/>
          </a:prstGeom>
        </p:spPr>
      </p:pic>
      <p:pic>
        <p:nvPicPr>
          <p:cNvPr id="7" name="Grafik 6" descr="Ein Bild, das Text, Person enthält.&#10;&#10;Automatisch generierte Beschreibung">
            <a:extLst>
              <a:ext uri="{FF2B5EF4-FFF2-40B4-BE49-F238E27FC236}">
                <a16:creationId xmlns:a16="http://schemas.microsoft.com/office/drawing/2014/main" id="{367E561F-3D9C-B6AD-73A7-C39CECE9389C}"/>
              </a:ext>
            </a:extLst>
          </p:cNvPr>
          <p:cNvPicPr>
            <a:picLocks noChangeAspect="1"/>
          </p:cNvPicPr>
          <p:nvPr/>
        </p:nvPicPr>
        <p:blipFill>
          <a:blip r:embed="rId8"/>
          <a:stretch>
            <a:fillRect/>
          </a:stretch>
        </p:blipFill>
        <p:spPr>
          <a:xfrm>
            <a:off x="9616809" y="2928782"/>
            <a:ext cx="1905266" cy="952633"/>
          </a:xfrm>
          <a:prstGeom prst="rect">
            <a:avLst/>
          </a:prstGeom>
        </p:spPr>
      </p:pic>
      <p:pic>
        <p:nvPicPr>
          <p:cNvPr id="8" name="Grafik 7" descr="Ein Bild, das Im Haus, Vorbereitung, Fräsmaschine enthält.&#10;&#10;Automatisch generierte Beschreibung">
            <a:extLst>
              <a:ext uri="{FF2B5EF4-FFF2-40B4-BE49-F238E27FC236}">
                <a16:creationId xmlns:a16="http://schemas.microsoft.com/office/drawing/2014/main" id="{A5706E9C-CE6C-F554-3CD8-97D4C3B12756}"/>
              </a:ext>
            </a:extLst>
          </p:cNvPr>
          <p:cNvPicPr>
            <a:picLocks noChangeAspect="1"/>
          </p:cNvPicPr>
          <p:nvPr/>
        </p:nvPicPr>
        <p:blipFill>
          <a:blip r:embed="rId9"/>
          <a:stretch>
            <a:fillRect/>
          </a:stretch>
        </p:blipFill>
        <p:spPr>
          <a:xfrm>
            <a:off x="9616809" y="1803898"/>
            <a:ext cx="1905266" cy="952633"/>
          </a:xfrm>
          <a:prstGeom prst="rect">
            <a:avLst/>
          </a:prstGeom>
        </p:spPr>
      </p:pic>
      <p:pic>
        <p:nvPicPr>
          <p:cNvPr id="9" name="Grafik 8">
            <a:extLst>
              <a:ext uri="{FF2B5EF4-FFF2-40B4-BE49-F238E27FC236}">
                <a16:creationId xmlns:a16="http://schemas.microsoft.com/office/drawing/2014/main" id="{4E6DBB05-A512-F117-9089-6566E2A85BCF}"/>
              </a:ext>
            </a:extLst>
          </p:cNvPr>
          <p:cNvPicPr>
            <a:picLocks noChangeAspect="1"/>
          </p:cNvPicPr>
          <p:nvPr/>
        </p:nvPicPr>
        <p:blipFill>
          <a:blip r:embed="rId10"/>
          <a:stretch>
            <a:fillRect/>
          </a:stretch>
        </p:blipFill>
        <p:spPr>
          <a:xfrm>
            <a:off x="5770389" y="2928782"/>
            <a:ext cx="1905266" cy="952633"/>
          </a:xfrm>
          <a:prstGeom prst="rect">
            <a:avLst/>
          </a:prstGeom>
        </p:spPr>
      </p:pic>
      <p:pic>
        <p:nvPicPr>
          <p:cNvPr id="10" name="Grafik 9" descr="Ein Bild, das Text, Himmel, Monitor, draußen enthält.&#10;&#10;Automatisch generierte Beschreibung">
            <a:extLst>
              <a:ext uri="{FF2B5EF4-FFF2-40B4-BE49-F238E27FC236}">
                <a16:creationId xmlns:a16="http://schemas.microsoft.com/office/drawing/2014/main" id="{B4CE17E0-A9DE-A067-29D7-4E95B4D7E5DA}"/>
              </a:ext>
            </a:extLst>
          </p:cNvPr>
          <p:cNvPicPr>
            <a:picLocks noChangeAspect="1"/>
          </p:cNvPicPr>
          <p:nvPr/>
        </p:nvPicPr>
        <p:blipFill>
          <a:blip r:embed="rId11"/>
          <a:stretch>
            <a:fillRect/>
          </a:stretch>
        </p:blipFill>
        <p:spPr>
          <a:xfrm>
            <a:off x="5770086" y="4066751"/>
            <a:ext cx="1905266" cy="952633"/>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3CB53790-7F91-0056-0A55-38FCC8BD1A4F}"/>
              </a:ext>
            </a:extLst>
          </p:cNvPr>
          <p:cNvPicPr>
            <a:picLocks noChangeAspect="1"/>
          </p:cNvPicPr>
          <p:nvPr/>
        </p:nvPicPr>
        <p:blipFill>
          <a:blip r:embed="rId12"/>
          <a:stretch>
            <a:fillRect/>
          </a:stretch>
        </p:blipFill>
        <p:spPr>
          <a:xfrm>
            <a:off x="7693448" y="5213894"/>
            <a:ext cx="1905266" cy="952633"/>
          </a:xfrm>
          <a:prstGeom prst="rect">
            <a:avLst/>
          </a:prstGeom>
        </p:spPr>
      </p:pic>
      <p:pic>
        <p:nvPicPr>
          <p:cNvPr id="12" name="Grafik 11">
            <a:extLst>
              <a:ext uri="{FF2B5EF4-FFF2-40B4-BE49-F238E27FC236}">
                <a16:creationId xmlns:a16="http://schemas.microsoft.com/office/drawing/2014/main" id="{78334157-75AD-A85D-DFF0-F7347EADC12D}"/>
              </a:ext>
            </a:extLst>
          </p:cNvPr>
          <p:cNvPicPr>
            <a:picLocks noChangeAspect="1"/>
          </p:cNvPicPr>
          <p:nvPr/>
        </p:nvPicPr>
        <p:blipFill>
          <a:blip r:embed="rId13"/>
          <a:stretch>
            <a:fillRect/>
          </a:stretch>
        </p:blipFill>
        <p:spPr>
          <a:xfrm>
            <a:off x="7693448" y="4066751"/>
            <a:ext cx="1905266" cy="952633"/>
          </a:xfrm>
          <a:prstGeom prst="rect">
            <a:avLst/>
          </a:prstGeom>
        </p:spPr>
      </p:pic>
      <p:pic>
        <p:nvPicPr>
          <p:cNvPr id="13" name="Grafik 12" descr="Ein Bild, das Text, Person, Im Haus enthält.&#10;&#10;Automatisch generierte Beschreibung">
            <a:extLst>
              <a:ext uri="{FF2B5EF4-FFF2-40B4-BE49-F238E27FC236}">
                <a16:creationId xmlns:a16="http://schemas.microsoft.com/office/drawing/2014/main" id="{552C0C9B-8461-4805-F4DE-7DEC2C2BC4C7}"/>
              </a:ext>
            </a:extLst>
          </p:cNvPr>
          <p:cNvPicPr>
            <a:picLocks noChangeAspect="1"/>
          </p:cNvPicPr>
          <p:nvPr/>
        </p:nvPicPr>
        <p:blipFill>
          <a:blip r:embed="rId14"/>
          <a:stretch>
            <a:fillRect/>
          </a:stretch>
        </p:blipFill>
        <p:spPr>
          <a:xfrm>
            <a:off x="7693852" y="2928908"/>
            <a:ext cx="1904762" cy="952381"/>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F3596AD8-3954-6BA6-99EE-C43E3B0CA6A1}"/>
              </a:ext>
            </a:extLst>
          </p:cNvPr>
          <p:cNvPicPr>
            <a:picLocks noChangeAspect="1"/>
          </p:cNvPicPr>
          <p:nvPr/>
        </p:nvPicPr>
        <p:blipFill>
          <a:blip r:embed="rId15"/>
          <a:stretch>
            <a:fillRect/>
          </a:stretch>
        </p:blipFill>
        <p:spPr>
          <a:xfrm>
            <a:off x="5770086" y="1803898"/>
            <a:ext cx="1905266" cy="952633"/>
          </a:xfrm>
          <a:prstGeom prst="rect">
            <a:avLst/>
          </a:prstGeom>
        </p:spPr>
      </p:pic>
      <p:pic>
        <p:nvPicPr>
          <p:cNvPr id="15" name="Grafik 14" descr="Ein Bild, das Text, Monitor, Screenshot enthält.&#10;&#10;Automatisch generierte Beschreibung">
            <a:extLst>
              <a:ext uri="{FF2B5EF4-FFF2-40B4-BE49-F238E27FC236}">
                <a16:creationId xmlns:a16="http://schemas.microsoft.com/office/drawing/2014/main" id="{62D79A66-336B-93F0-CC5C-8BB6191A4682}"/>
              </a:ext>
            </a:extLst>
          </p:cNvPr>
          <p:cNvPicPr>
            <a:picLocks noChangeAspect="1"/>
          </p:cNvPicPr>
          <p:nvPr/>
        </p:nvPicPr>
        <p:blipFill>
          <a:blip r:embed="rId16"/>
          <a:stretch>
            <a:fillRect/>
          </a:stretch>
        </p:blipFill>
        <p:spPr>
          <a:xfrm>
            <a:off x="3846724" y="5213894"/>
            <a:ext cx="1905266" cy="952633"/>
          </a:xfrm>
          <a:prstGeom prst="rect">
            <a:avLst/>
          </a:prstGeom>
        </p:spPr>
      </p:pic>
      <p:pic>
        <p:nvPicPr>
          <p:cNvPr id="16" name="Grafik 15" descr="Ein Bild, das Text, Person enthält.&#10;&#10;Automatisch generierte Beschreibung">
            <a:extLst>
              <a:ext uri="{FF2B5EF4-FFF2-40B4-BE49-F238E27FC236}">
                <a16:creationId xmlns:a16="http://schemas.microsoft.com/office/drawing/2014/main" id="{DE639190-64E1-B3CF-31F1-D2D7CB7C4616}"/>
              </a:ext>
            </a:extLst>
          </p:cNvPr>
          <p:cNvPicPr>
            <a:picLocks noChangeAspect="1"/>
          </p:cNvPicPr>
          <p:nvPr/>
        </p:nvPicPr>
        <p:blipFill>
          <a:blip r:embed="rId17"/>
          <a:stretch>
            <a:fillRect/>
          </a:stretch>
        </p:blipFill>
        <p:spPr>
          <a:xfrm>
            <a:off x="3846724" y="4066751"/>
            <a:ext cx="1905266" cy="952633"/>
          </a:xfrm>
          <a:prstGeom prst="rect">
            <a:avLst/>
          </a:prstGeom>
        </p:spPr>
      </p:pic>
      <p:pic>
        <p:nvPicPr>
          <p:cNvPr id="17" name="Grafik 16">
            <a:extLst>
              <a:ext uri="{FF2B5EF4-FFF2-40B4-BE49-F238E27FC236}">
                <a16:creationId xmlns:a16="http://schemas.microsoft.com/office/drawing/2014/main" id="{7A8428C4-D2DB-67A5-FF58-5BFA91DC89EC}"/>
              </a:ext>
            </a:extLst>
          </p:cNvPr>
          <p:cNvPicPr>
            <a:picLocks noChangeAspect="1"/>
          </p:cNvPicPr>
          <p:nvPr/>
        </p:nvPicPr>
        <p:blipFill>
          <a:blip r:embed="rId18"/>
          <a:stretch>
            <a:fillRect/>
          </a:stretch>
        </p:blipFill>
        <p:spPr>
          <a:xfrm>
            <a:off x="5770086" y="5213894"/>
            <a:ext cx="1905266" cy="952633"/>
          </a:xfrm>
          <a:prstGeom prst="rect">
            <a:avLst/>
          </a:prstGeom>
        </p:spPr>
      </p:pic>
      <p:pic>
        <p:nvPicPr>
          <p:cNvPr id="18" name="Grafik 17" descr="Ein Bild, das Diagramm enthält.&#10;&#10;Automatisch generierte Beschreibung">
            <a:extLst>
              <a:ext uri="{FF2B5EF4-FFF2-40B4-BE49-F238E27FC236}">
                <a16:creationId xmlns:a16="http://schemas.microsoft.com/office/drawing/2014/main" id="{BF6F67C8-C3C8-C772-545D-5BC6F7E5A7D3}"/>
              </a:ext>
            </a:extLst>
          </p:cNvPr>
          <p:cNvPicPr>
            <a:picLocks noChangeAspect="1"/>
          </p:cNvPicPr>
          <p:nvPr/>
        </p:nvPicPr>
        <p:blipFill>
          <a:blip r:embed="rId19"/>
          <a:stretch>
            <a:fillRect/>
          </a:stretch>
        </p:blipFill>
        <p:spPr>
          <a:xfrm>
            <a:off x="3846724" y="1803898"/>
            <a:ext cx="1905266" cy="952633"/>
          </a:xfrm>
          <a:prstGeom prst="rect">
            <a:avLst/>
          </a:prstGeom>
        </p:spPr>
      </p:pic>
      <p:pic>
        <p:nvPicPr>
          <p:cNvPr id="19" name="Grafik 18" descr="Ein Bild, das draußen, Natur, Küste enthält.&#10;&#10;Automatisch generierte Beschreibung">
            <a:extLst>
              <a:ext uri="{FF2B5EF4-FFF2-40B4-BE49-F238E27FC236}">
                <a16:creationId xmlns:a16="http://schemas.microsoft.com/office/drawing/2014/main" id="{4933F0E0-3D59-0C28-09CF-2B2168350E4B}"/>
              </a:ext>
            </a:extLst>
          </p:cNvPr>
          <p:cNvPicPr>
            <a:picLocks noChangeAspect="1"/>
          </p:cNvPicPr>
          <p:nvPr/>
        </p:nvPicPr>
        <p:blipFill>
          <a:blip r:embed="rId20"/>
          <a:stretch>
            <a:fillRect/>
          </a:stretch>
        </p:blipFill>
        <p:spPr>
          <a:xfrm>
            <a:off x="1923362" y="5213894"/>
            <a:ext cx="1905266" cy="952633"/>
          </a:xfrm>
          <a:prstGeom prst="rect">
            <a:avLst/>
          </a:prstGeom>
        </p:spPr>
      </p:pic>
      <p:pic>
        <p:nvPicPr>
          <p:cNvPr id="20" name="Grafik 19">
            <a:extLst>
              <a:ext uri="{FF2B5EF4-FFF2-40B4-BE49-F238E27FC236}">
                <a16:creationId xmlns:a16="http://schemas.microsoft.com/office/drawing/2014/main" id="{84C89D20-948B-253A-6C61-80033DCDA2AF}"/>
              </a:ext>
            </a:extLst>
          </p:cNvPr>
          <p:cNvPicPr>
            <a:picLocks noChangeAspect="1"/>
          </p:cNvPicPr>
          <p:nvPr/>
        </p:nvPicPr>
        <p:blipFill>
          <a:blip r:embed="rId21"/>
          <a:stretch>
            <a:fillRect/>
          </a:stretch>
        </p:blipFill>
        <p:spPr>
          <a:xfrm>
            <a:off x="1923362" y="4066751"/>
            <a:ext cx="1905266" cy="952633"/>
          </a:xfrm>
          <a:prstGeom prst="rect">
            <a:avLst/>
          </a:prstGeom>
        </p:spPr>
      </p:pic>
      <p:pic>
        <p:nvPicPr>
          <p:cNvPr id="21" name="Grafik 20" descr="Ein Bild, das Text, Fernsehen, Person, Im Haus enthält.&#10;&#10;Automatisch generierte Beschreibung">
            <a:extLst>
              <a:ext uri="{FF2B5EF4-FFF2-40B4-BE49-F238E27FC236}">
                <a16:creationId xmlns:a16="http://schemas.microsoft.com/office/drawing/2014/main" id="{A9D10029-FA33-795F-D236-5F3952143AD7}"/>
              </a:ext>
            </a:extLst>
          </p:cNvPr>
          <p:cNvPicPr>
            <a:picLocks noChangeAspect="1"/>
          </p:cNvPicPr>
          <p:nvPr/>
        </p:nvPicPr>
        <p:blipFill>
          <a:blip r:embed="rId22"/>
          <a:stretch>
            <a:fillRect/>
          </a:stretch>
        </p:blipFill>
        <p:spPr>
          <a:xfrm>
            <a:off x="1923463" y="2928782"/>
            <a:ext cx="1905266" cy="952633"/>
          </a:xfrm>
          <a:prstGeom prst="rect">
            <a:avLst/>
          </a:prstGeom>
        </p:spPr>
      </p:pic>
      <p:pic>
        <p:nvPicPr>
          <p:cNvPr id="22" name="Grafik 21" descr="Ein Bild, das Person, Mann enthält.&#10;&#10;Automatisch generierte Beschreibung">
            <a:extLst>
              <a:ext uri="{FF2B5EF4-FFF2-40B4-BE49-F238E27FC236}">
                <a16:creationId xmlns:a16="http://schemas.microsoft.com/office/drawing/2014/main" id="{02C998D0-56F7-9C14-8EB7-C110D1F1EFE6}"/>
              </a:ext>
            </a:extLst>
          </p:cNvPr>
          <p:cNvPicPr>
            <a:picLocks noChangeAspect="1"/>
          </p:cNvPicPr>
          <p:nvPr/>
        </p:nvPicPr>
        <p:blipFill>
          <a:blip r:embed="rId23"/>
          <a:stretch>
            <a:fillRect/>
          </a:stretch>
        </p:blipFill>
        <p:spPr>
          <a:xfrm>
            <a:off x="1923362" y="1803898"/>
            <a:ext cx="1905266" cy="952633"/>
          </a:xfrm>
          <a:prstGeom prst="rect">
            <a:avLst/>
          </a:prstGeom>
        </p:spPr>
      </p:pic>
      <p:pic>
        <p:nvPicPr>
          <p:cNvPr id="23" name="Grafik 22" descr="Ein Bild, das Website enthält.&#10;&#10;Automatisch generierte Beschreibung">
            <a:extLst>
              <a:ext uri="{FF2B5EF4-FFF2-40B4-BE49-F238E27FC236}">
                <a16:creationId xmlns:a16="http://schemas.microsoft.com/office/drawing/2014/main" id="{6349E609-57DA-86BB-6206-FF70180AE258}"/>
              </a:ext>
            </a:extLst>
          </p:cNvPr>
          <p:cNvPicPr>
            <a:picLocks noChangeAspect="1"/>
          </p:cNvPicPr>
          <p:nvPr/>
        </p:nvPicPr>
        <p:blipFill>
          <a:blip r:embed="rId24"/>
          <a:stretch>
            <a:fillRect/>
          </a:stretch>
        </p:blipFill>
        <p:spPr>
          <a:xfrm>
            <a:off x="0" y="4066751"/>
            <a:ext cx="1905266" cy="952633"/>
          </a:xfrm>
          <a:prstGeom prst="rect">
            <a:avLst/>
          </a:prstGeom>
        </p:spPr>
      </p:pic>
      <p:pic>
        <p:nvPicPr>
          <p:cNvPr id="24" name="Grafik 23" descr="Ein Bild, das Diagramm enthält.&#10;&#10;Automatisch generierte Beschreibung">
            <a:extLst>
              <a:ext uri="{FF2B5EF4-FFF2-40B4-BE49-F238E27FC236}">
                <a16:creationId xmlns:a16="http://schemas.microsoft.com/office/drawing/2014/main" id="{0BD65470-B76B-5761-A873-BFFDBD796436}"/>
              </a:ext>
            </a:extLst>
          </p:cNvPr>
          <p:cNvPicPr>
            <a:picLocks noChangeAspect="1"/>
          </p:cNvPicPr>
          <p:nvPr/>
        </p:nvPicPr>
        <p:blipFill>
          <a:blip r:embed="rId25"/>
          <a:stretch>
            <a:fillRect/>
          </a:stretch>
        </p:blipFill>
        <p:spPr>
          <a:xfrm>
            <a:off x="7693448" y="1803898"/>
            <a:ext cx="1905266" cy="952633"/>
          </a:xfrm>
          <a:prstGeom prst="rect">
            <a:avLst/>
          </a:prstGeom>
        </p:spPr>
      </p:pic>
      <p:pic>
        <p:nvPicPr>
          <p:cNvPr id="25" name="Grafik 24" descr="Ein Bild, das Text enthält.&#10;&#10;Automatisch generierte Beschreibung">
            <a:extLst>
              <a:ext uri="{FF2B5EF4-FFF2-40B4-BE49-F238E27FC236}">
                <a16:creationId xmlns:a16="http://schemas.microsoft.com/office/drawing/2014/main" id="{668762A9-F041-F8F1-0200-5AFE2D8C635B}"/>
              </a:ext>
            </a:extLst>
          </p:cNvPr>
          <p:cNvPicPr>
            <a:picLocks noChangeAspect="1"/>
          </p:cNvPicPr>
          <p:nvPr/>
        </p:nvPicPr>
        <p:blipFill>
          <a:blip r:embed="rId26"/>
          <a:stretch>
            <a:fillRect/>
          </a:stretch>
        </p:blipFill>
        <p:spPr>
          <a:xfrm>
            <a:off x="0" y="5213894"/>
            <a:ext cx="1905266" cy="952633"/>
          </a:xfrm>
          <a:prstGeom prst="rect">
            <a:avLst/>
          </a:prstGeom>
        </p:spPr>
      </p:pic>
      <p:pic>
        <p:nvPicPr>
          <p:cNvPr id="26" name="Grafik 25">
            <a:extLst>
              <a:ext uri="{FF2B5EF4-FFF2-40B4-BE49-F238E27FC236}">
                <a16:creationId xmlns:a16="http://schemas.microsoft.com/office/drawing/2014/main" id="{CA84E99E-F6BD-984C-179C-2F7E786217C5}"/>
              </a:ext>
            </a:extLst>
          </p:cNvPr>
          <p:cNvPicPr>
            <a:picLocks noChangeAspect="1"/>
          </p:cNvPicPr>
          <p:nvPr/>
        </p:nvPicPr>
        <p:blipFill>
          <a:blip r:embed="rId27"/>
          <a:stretch>
            <a:fillRect/>
          </a:stretch>
        </p:blipFill>
        <p:spPr>
          <a:xfrm>
            <a:off x="0" y="1803898"/>
            <a:ext cx="1905266" cy="952633"/>
          </a:xfrm>
          <a:prstGeom prst="rect">
            <a:avLst/>
          </a:prstGeom>
        </p:spPr>
      </p:pic>
      <p:pic>
        <p:nvPicPr>
          <p:cNvPr id="27" name="Grafik 26">
            <a:extLst>
              <a:ext uri="{FF2B5EF4-FFF2-40B4-BE49-F238E27FC236}">
                <a16:creationId xmlns:a16="http://schemas.microsoft.com/office/drawing/2014/main" id="{62A59B49-9693-33D3-FFAA-E16DF42BD9F2}"/>
              </a:ext>
            </a:extLst>
          </p:cNvPr>
          <p:cNvPicPr>
            <a:picLocks noChangeAspect="1"/>
          </p:cNvPicPr>
          <p:nvPr/>
        </p:nvPicPr>
        <p:blipFill>
          <a:blip r:embed="rId28"/>
          <a:stretch>
            <a:fillRect/>
          </a:stretch>
        </p:blipFill>
        <p:spPr>
          <a:xfrm>
            <a:off x="0" y="2928782"/>
            <a:ext cx="1905266" cy="952633"/>
          </a:xfrm>
          <a:prstGeom prst="rect">
            <a:avLst/>
          </a:prstGeom>
        </p:spPr>
      </p:pic>
      <p:sp>
        <p:nvSpPr>
          <p:cNvPr id="30" name="Inhaltsplatzhalter 2">
            <a:extLst>
              <a:ext uri="{FF2B5EF4-FFF2-40B4-BE49-F238E27FC236}">
                <a16:creationId xmlns:a16="http://schemas.microsoft.com/office/drawing/2014/main" id="{AACEF43F-3121-5356-449A-B93A68CB0E11}"/>
              </a:ext>
            </a:extLst>
          </p:cNvPr>
          <p:cNvSpPr>
            <a:spLocks noGrp="1"/>
          </p:cNvSpPr>
          <p:nvPr>
            <p:ph sz="quarter" idx="10"/>
          </p:nvPr>
        </p:nvSpPr>
        <p:spPr>
          <a:xfrm>
            <a:off x="7545958" y="1507005"/>
            <a:ext cx="4239770" cy="378452"/>
          </a:xfrm>
        </p:spPr>
        <p:txBody>
          <a:bodyPr/>
          <a:lstStyle/>
          <a:p>
            <a:r>
              <a:rPr lang="en-US" sz="1600" dirty="0">
                <a:hlinkClick r:id="rId29"/>
              </a:rPr>
              <a:t>https://camaraproject.org/resources/</a:t>
            </a:r>
            <a:endParaRPr lang="en-US" sz="1600" dirty="0"/>
          </a:p>
        </p:txBody>
      </p:sp>
    </p:spTree>
    <p:extLst>
      <p:ext uri="{BB962C8B-B14F-4D97-AF65-F5344CB8AC3E}">
        <p14:creationId xmlns:p14="http://schemas.microsoft.com/office/powerpoint/2010/main" val="2111237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05755EA-BC14-4636-4CFB-DD33F1EC1DA5}"/>
              </a:ext>
            </a:extLst>
          </p:cNvPr>
          <p:cNvGraphicFramePr>
            <a:graphicFrameLocks noChangeAspect="1"/>
          </p:cNvGraphicFramePr>
          <p:nvPr>
            <p:custDataLst>
              <p:tags r:id="rId1"/>
            </p:custDataLst>
            <p:extLst>
              <p:ext uri="{D42A27DB-BD31-4B8C-83A1-F6EECF244321}">
                <p14:modId xmlns:p14="http://schemas.microsoft.com/office/powerpoint/2010/main" val="25958486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think-cell data - do not delete" hidden="1">
                        <a:extLst>
                          <a:ext uri="{FF2B5EF4-FFF2-40B4-BE49-F238E27FC236}">
                            <a16:creationId xmlns:a16="http://schemas.microsoft.com/office/drawing/2014/main" id="{F05755EA-BC14-4636-4CFB-DD33F1EC1DA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ED6EB8B-D65C-3BA4-F134-E6495C709A90}"/>
              </a:ext>
            </a:extLst>
          </p:cNvPr>
          <p:cNvSpPr>
            <a:spLocks noGrp="1"/>
          </p:cNvSpPr>
          <p:nvPr>
            <p:ph type="title"/>
          </p:nvPr>
        </p:nvSpPr>
        <p:spPr/>
        <p:txBody>
          <a:bodyPr vert="horz"/>
          <a:lstStyle/>
          <a:p>
            <a:r>
              <a:rPr lang="de-DE" dirty="0"/>
              <a:t>CAMARA</a:t>
            </a:r>
            <a:br>
              <a:rPr lang="de-DE" dirty="0"/>
            </a:br>
            <a:r>
              <a:rPr lang="de-DE" dirty="0" err="1"/>
              <a:t>Collaboration</a:t>
            </a:r>
            <a:r>
              <a:rPr lang="de-DE" dirty="0"/>
              <a:t> </a:t>
            </a:r>
            <a:r>
              <a:rPr lang="de-DE" dirty="0" err="1"/>
              <a:t>with</a:t>
            </a:r>
            <a:r>
              <a:rPr lang="de-DE" dirty="0"/>
              <a:t> Open Gateway</a:t>
            </a:r>
          </a:p>
        </p:txBody>
      </p:sp>
      <p:pic>
        <p:nvPicPr>
          <p:cNvPr id="83" name="Grafik 82">
            <a:extLst>
              <a:ext uri="{FF2B5EF4-FFF2-40B4-BE49-F238E27FC236}">
                <a16:creationId xmlns:a16="http://schemas.microsoft.com/office/drawing/2014/main" id="{2DB66F11-2605-BF0F-0CE1-B427939A8BF1}"/>
              </a:ext>
            </a:extLst>
          </p:cNvPr>
          <p:cNvPicPr>
            <a:picLocks noChangeAspect="1"/>
          </p:cNvPicPr>
          <p:nvPr/>
        </p:nvPicPr>
        <p:blipFill>
          <a:blip r:embed="rId5"/>
          <a:stretch>
            <a:fillRect/>
          </a:stretch>
        </p:blipFill>
        <p:spPr>
          <a:xfrm>
            <a:off x="1439288" y="1764270"/>
            <a:ext cx="8643497" cy="4307516"/>
          </a:xfrm>
          <a:prstGeom prst="rect">
            <a:avLst/>
          </a:prstGeom>
        </p:spPr>
      </p:pic>
    </p:spTree>
    <p:extLst>
      <p:ext uri="{BB962C8B-B14F-4D97-AF65-F5344CB8AC3E}">
        <p14:creationId xmlns:p14="http://schemas.microsoft.com/office/powerpoint/2010/main" val="1195843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738734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B13B854A-D3A8-3D6D-0FB6-A7992BE9713B}"/>
              </a:ext>
            </a:extLst>
          </p:cNvPr>
          <p:cNvPicPr>
            <a:picLocks noChangeAspect="1"/>
          </p:cNvPicPr>
          <p:nvPr/>
        </p:nvPicPr>
        <p:blipFill>
          <a:blip r:embed="rId5">
            <a:alphaModFix amt="20000"/>
            <a:duotone>
              <a:schemeClr val="accent6">
                <a:shade val="45000"/>
                <a:satMod val="135000"/>
              </a:schemeClr>
              <a:prstClr val="white"/>
            </a:duotone>
          </a:blip>
          <a:stretch>
            <a:fillRect/>
          </a:stretch>
        </p:blipFill>
        <p:spPr>
          <a:xfrm>
            <a:off x="0" y="1748901"/>
            <a:ext cx="11522075" cy="4730316"/>
          </a:xfrm>
          <a:prstGeom prst="rect">
            <a:avLst/>
          </a:prstGeom>
        </p:spPr>
      </p:pic>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APIs enabling seamless access to</a:t>
            </a:r>
            <a:br>
              <a:rPr lang="en-US" dirty="0"/>
            </a:br>
            <a:r>
              <a:rPr lang="en-US" dirty="0"/>
              <a:t>Telco network </a:t>
            </a:r>
            <a:r>
              <a:rPr lang="en-US" dirty="0" err="1"/>
              <a:t>capabilitites</a:t>
            </a:r>
            <a:endParaRPr lang="de-DE" dirty="0"/>
          </a:p>
        </p:txBody>
      </p:sp>
      <p:sp>
        <p:nvSpPr>
          <p:cNvPr id="7" name="Inhaltsplatzhalter 6">
            <a:extLst>
              <a:ext uri="{FF2B5EF4-FFF2-40B4-BE49-F238E27FC236}">
                <a16:creationId xmlns:a16="http://schemas.microsoft.com/office/drawing/2014/main" id="{C1CBEC6C-A35E-B413-C2F0-A045C556DBD2}"/>
              </a:ext>
            </a:extLst>
          </p:cNvPr>
          <p:cNvSpPr>
            <a:spLocks noGrp="1"/>
          </p:cNvSpPr>
          <p:nvPr>
            <p:ph sz="quarter" idx="10"/>
          </p:nvPr>
        </p:nvSpPr>
        <p:spPr>
          <a:xfrm>
            <a:off x="444373" y="1890346"/>
            <a:ext cx="10572815" cy="4124383"/>
          </a:xfrm>
        </p:spPr>
        <p:txBody>
          <a:bodyPr vert="horz" lIns="0" tIns="0" rIns="0" bIns="0" rtlCol="0" anchor="t">
            <a:noAutofit/>
          </a:bodyPr>
          <a:lstStyle/>
          <a:p>
            <a:pPr algn="ctr"/>
            <a:endParaRPr lang="en-US" sz="2400" dirty="0">
              <a:latin typeface="Montserrat SemiBold" panose="00000700000000000000" pitchFamily="2" charset="0"/>
            </a:endParaRPr>
          </a:p>
          <a:p>
            <a:pPr algn="ctr"/>
            <a:endParaRPr lang="en-US" sz="2400" dirty="0">
              <a:latin typeface="Montserrat SemiBold" panose="00000700000000000000" pitchFamily="2" charset="0"/>
            </a:endParaRPr>
          </a:p>
          <a:p>
            <a:pPr algn="ctr"/>
            <a:r>
              <a:rPr lang="en-US" sz="2400" dirty="0">
                <a:latin typeface="Montserrat SemiBold"/>
                <a:ea typeface="Open Sans"/>
                <a:cs typeface="Open Sans"/>
              </a:rPr>
              <a:t>Telco network capabilities exposed through APIs provide a large benefit for customers. By simplifying telco network complexity with APIs and making the APIs available across telco networks and countries, CAMARA enables easy and seamless access. </a:t>
            </a:r>
          </a:p>
          <a:p>
            <a:pPr algn="ctr"/>
            <a:endParaRPr lang="de-DE" sz="2400" dirty="0">
              <a:latin typeface="Montserrat SemiBold" panose="00000700000000000000" pitchFamily="2" charset="0"/>
            </a:endParaRPr>
          </a:p>
        </p:txBody>
      </p:sp>
    </p:spTree>
    <p:extLst>
      <p:ext uri="{BB962C8B-B14F-4D97-AF65-F5344CB8AC3E}">
        <p14:creationId xmlns:p14="http://schemas.microsoft.com/office/powerpoint/2010/main" val="1652484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2025759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Network API</a:t>
            </a:r>
            <a:br>
              <a:rPr lang="de-DE" dirty="0"/>
            </a:br>
            <a:r>
              <a:rPr lang="de-DE" dirty="0" err="1"/>
              <a:t>Families</a:t>
            </a:r>
            <a:endParaRPr lang="de-DE" dirty="0"/>
          </a:p>
        </p:txBody>
      </p:sp>
      <p:sp>
        <p:nvSpPr>
          <p:cNvPr id="6" name="Rectangle: Rounded Corners 7">
            <a:extLst>
              <a:ext uri="{FF2B5EF4-FFF2-40B4-BE49-F238E27FC236}">
                <a16:creationId xmlns:a16="http://schemas.microsoft.com/office/drawing/2014/main" id="{CE6EC7AC-C274-C712-D8C0-FDD436C12B8E}"/>
              </a:ext>
            </a:extLst>
          </p:cNvPr>
          <p:cNvSpPr/>
          <p:nvPr/>
        </p:nvSpPr>
        <p:spPr>
          <a:xfrm>
            <a:off x="8357062" y="4878770"/>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Montserrat SemiBold" panose="00000700000000000000" pitchFamily="2" charset="0"/>
                <a:cs typeface="Arial" panose="020B0604020202020204" pitchFamily="34" charset="0"/>
              </a:rPr>
              <a:t>SIM Swap</a:t>
            </a:r>
          </a:p>
        </p:txBody>
      </p:sp>
      <p:sp>
        <p:nvSpPr>
          <p:cNvPr id="7" name="TextBox 2">
            <a:extLst>
              <a:ext uri="{FF2B5EF4-FFF2-40B4-BE49-F238E27FC236}">
                <a16:creationId xmlns:a16="http://schemas.microsoft.com/office/drawing/2014/main" id="{79709361-43C7-3E37-0069-F89DF610EEC7}"/>
              </a:ext>
            </a:extLst>
          </p:cNvPr>
          <p:cNvSpPr txBox="1"/>
          <p:nvPr/>
        </p:nvSpPr>
        <p:spPr>
          <a:xfrm>
            <a:off x="8357062" y="5515657"/>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get information on SIM pairing changes</a:t>
            </a:r>
          </a:p>
        </p:txBody>
      </p:sp>
      <p:sp>
        <p:nvSpPr>
          <p:cNvPr id="8" name="TextBox 8">
            <a:extLst>
              <a:ext uri="{FF2B5EF4-FFF2-40B4-BE49-F238E27FC236}">
                <a16:creationId xmlns:a16="http://schemas.microsoft.com/office/drawing/2014/main" id="{0A953785-E519-78B6-ED8D-7943015B543B}"/>
              </a:ext>
            </a:extLst>
          </p:cNvPr>
          <p:cNvSpPr txBox="1"/>
          <p:nvPr/>
        </p:nvSpPr>
        <p:spPr>
          <a:xfrm>
            <a:off x="5927130" y="5517656"/>
            <a:ext cx="2023776" cy="830997"/>
          </a:xfrm>
          <a:prstGeom prst="rect">
            <a:avLst/>
          </a:prstGeom>
          <a:noFill/>
        </p:spPr>
        <p:txBody>
          <a:bodyPr wrap="square" rtlCol="0">
            <a:spAutoFit/>
          </a:bodyPr>
          <a:lstStyle>
            <a:defPPr>
              <a:defRPr lang="de-DE"/>
            </a:defPPr>
            <a:lvl1pPr algn="ctr">
              <a:defRPr sz="1100">
                <a:latin typeface="FlexoSoft" panose="02000000000000000000" pitchFamily="2" charset="0"/>
                <a:cs typeface="Arial" panose="020B0604020202020204" pitchFamily="34" charset="0"/>
              </a:defRPr>
            </a:lvl1pPr>
          </a:lstStyle>
          <a:p>
            <a:r>
              <a:rPr lang="en-US" sz="1200" dirty="0">
                <a:latin typeface="Montserrat Light" panose="00000400000000000000" pitchFamily="2" charset="0"/>
              </a:rPr>
              <a:t>Allows users to set mobile connection quality </a:t>
            </a:r>
          </a:p>
          <a:p>
            <a:r>
              <a:rPr lang="en-US" sz="1200" dirty="0">
                <a:latin typeface="Montserrat Light" panose="00000400000000000000" pitchFamily="2" charset="0"/>
              </a:rPr>
              <a:t>and get notifications</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6046596" y="4878770"/>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Montserrat SemiBold" panose="00000700000000000000" pitchFamily="2" charset="0"/>
                <a:cs typeface="Arial" panose="020B0604020202020204" pitchFamily="34" charset="0"/>
              </a:rPr>
              <a:t>Quality on Demand</a:t>
            </a:r>
          </a:p>
        </p:txBody>
      </p:sp>
      <p:sp>
        <p:nvSpPr>
          <p:cNvPr id="10" name="Rectangle: Rounded Corners 14">
            <a:extLst>
              <a:ext uri="{FF2B5EF4-FFF2-40B4-BE49-F238E27FC236}">
                <a16:creationId xmlns:a16="http://schemas.microsoft.com/office/drawing/2014/main" id="{6AEF91AC-2D8D-6373-63B4-C12FA8C9C454}"/>
              </a:ext>
            </a:extLst>
          </p:cNvPr>
          <p:cNvSpPr/>
          <p:nvPr/>
        </p:nvSpPr>
        <p:spPr>
          <a:xfrm>
            <a:off x="3697626" y="4878770"/>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Montserrat SemiBold" panose="00000700000000000000" pitchFamily="2" charset="0"/>
                <a:cs typeface="Arial" panose="020B0604020202020204" pitchFamily="34" charset="0"/>
              </a:rPr>
              <a:t>OTP Validation</a:t>
            </a:r>
          </a:p>
        </p:txBody>
      </p:sp>
      <p:sp>
        <p:nvSpPr>
          <p:cNvPr id="11" name="TextBox 36">
            <a:extLst>
              <a:ext uri="{FF2B5EF4-FFF2-40B4-BE49-F238E27FC236}">
                <a16:creationId xmlns:a16="http://schemas.microsoft.com/office/drawing/2014/main" id="{2F8A97D2-E6CD-88F2-BCEC-11E3AD001192}"/>
              </a:ext>
            </a:extLst>
          </p:cNvPr>
          <p:cNvSpPr txBox="1"/>
          <p:nvPr/>
        </p:nvSpPr>
        <p:spPr>
          <a:xfrm>
            <a:off x="3651871" y="5497613"/>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 To offer secure user authentication to service providers.</a:t>
            </a:r>
          </a:p>
        </p:txBody>
      </p:sp>
      <p:sp>
        <p:nvSpPr>
          <p:cNvPr id="12" name="Rectangle: Rounded Corners 10">
            <a:extLst>
              <a:ext uri="{FF2B5EF4-FFF2-40B4-BE49-F238E27FC236}">
                <a16:creationId xmlns:a16="http://schemas.microsoft.com/office/drawing/2014/main" id="{45E45698-43DF-6570-5E0F-761D74199BF8}"/>
              </a:ext>
            </a:extLst>
          </p:cNvPr>
          <p:cNvSpPr/>
          <p:nvPr/>
        </p:nvSpPr>
        <p:spPr>
          <a:xfrm>
            <a:off x="8363384" y="322573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Identity and Consent </a:t>
            </a:r>
            <a:r>
              <a:rPr lang="en-US" sz="1600" dirty="0" err="1">
                <a:solidFill>
                  <a:srgbClr val="FFFFFF"/>
                </a:solidFill>
                <a:latin typeface="Montserrat SemiBold" panose="00000700000000000000" pitchFamily="2" charset="0"/>
                <a:cs typeface="Arial" panose="020B0604020202020204" pitchFamily="34" charset="0"/>
              </a:rPr>
              <a:t>Mgmt</a:t>
            </a:r>
            <a:endParaRPr lang="en-US" sz="1600" dirty="0">
              <a:solidFill>
                <a:srgbClr val="FFFFFF"/>
              </a:solidFill>
              <a:latin typeface="Montserrat SemiBold" panose="00000700000000000000" pitchFamily="2" charset="0"/>
              <a:cs typeface="Arial" panose="020B0604020202020204" pitchFamily="34" charset="0"/>
            </a:endParaRPr>
          </a:p>
        </p:txBody>
      </p:sp>
      <p:sp>
        <p:nvSpPr>
          <p:cNvPr id="13" name="TextBox 11">
            <a:extLst>
              <a:ext uri="{FF2B5EF4-FFF2-40B4-BE49-F238E27FC236}">
                <a16:creationId xmlns:a16="http://schemas.microsoft.com/office/drawing/2014/main" id="{4DCBD1BB-4218-0CAD-6D74-CE1450106985}"/>
              </a:ext>
            </a:extLst>
          </p:cNvPr>
          <p:cNvSpPr txBox="1"/>
          <p:nvPr/>
        </p:nvSpPr>
        <p:spPr>
          <a:xfrm>
            <a:off x="8363384" y="3856473"/>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Provides solutions to capture, store and manage user consent</a:t>
            </a:r>
          </a:p>
        </p:txBody>
      </p:sp>
      <p:sp>
        <p:nvSpPr>
          <p:cNvPr id="14" name="Rectangle: Rounded Corners 13">
            <a:extLst>
              <a:ext uri="{FF2B5EF4-FFF2-40B4-BE49-F238E27FC236}">
                <a16:creationId xmlns:a16="http://schemas.microsoft.com/office/drawing/2014/main" id="{D0BD93B7-6F02-38FE-212E-B5265A99144C}"/>
              </a:ext>
            </a:extLst>
          </p:cNvPr>
          <p:cNvSpPr/>
          <p:nvPr/>
        </p:nvSpPr>
        <p:spPr>
          <a:xfrm>
            <a:off x="3724259" y="322573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Edge Cloud</a:t>
            </a:r>
          </a:p>
        </p:txBody>
      </p:sp>
      <p:sp>
        <p:nvSpPr>
          <p:cNvPr id="15" name="Rectangle: Rounded Corners 15">
            <a:extLst>
              <a:ext uri="{FF2B5EF4-FFF2-40B4-BE49-F238E27FC236}">
                <a16:creationId xmlns:a16="http://schemas.microsoft.com/office/drawing/2014/main" id="{6C81E43A-A42E-3537-BBC3-A51E34120375}"/>
              </a:ext>
            </a:extLst>
          </p:cNvPr>
          <p:cNvSpPr/>
          <p:nvPr/>
        </p:nvSpPr>
        <p:spPr>
          <a:xfrm>
            <a:off x="8363384" y="174681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Device </a:t>
            </a:r>
          </a:p>
          <a:p>
            <a:pPr algn="ctr"/>
            <a:r>
              <a:rPr lang="en-US" sz="1600" dirty="0">
                <a:solidFill>
                  <a:srgbClr val="FFFFFF"/>
                </a:solidFill>
                <a:latin typeface="Montserrat SemiBold" panose="00000700000000000000" pitchFamily="2" charset="0"/>
                <a:cs typeface="Arial" panose="020B0604020202020204" pitchFamily="34" charset="0"/>
              </a:rPr>
              <a:t>Location</a:t>
            </a:r>
          </a:p>
        </p:txBody>
      </p:sp>
      <p:sp>
        <p:nvSpPr>
          <p:cNvPr id="16" name="Rectangle: Rounded Corners 17">
            <a:extLst>
              <a:ext uri="{FF2B5EF4-FFF2-40B4-BE49-F238E27FC236}">
                <a16:creationId xmlns:a16="http://schemas.microsoft.com/office/drawing/2014/main" id="{34B33FF2-7C22-61F1-97AF-BAA2A65A59C8}"/>
              </a:ext>
            </a:extLst>
          </p:cNvPr>
          <p:cNvSpPr/>
          <p:nvPr/>
        </p:nvSpPr>
        <p:spPr>
          <a:xfrm>
            <a:off x="6043821" y="174681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Device Identifier</a:t>
            </a:r>
          </a:p>
        </p:txBody>
      </p:sp>
      <p:sp>
        <p:nvSpPr>
          <p:cNvPr id="17" name="Rectangle: Rounded Corners 18">
            <a:extLst>
              <a:ext uri="{FF2B5EF4-FFF2-40B4-BE49-F238E27FC236}">
                <a16:creationId xmlns:a16="http://schemas.microsoft.com/office/drawing/2014/main" id="{B3F08F68-DA1E-63ED-6BD4-AE58E9E690E6}"/>
              </a:ext>
            </a:extLst>
          </p:cNvPr>
          <p:cNvSpPr/>
          <p:nvPr/>
        </p:nvSpPr>
        <p:spPr>
          <a:xfrm>
            <a:off x="1404697" y="174681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solidFill>
                  <a:srgbClr val="FFFFFF"/>
                </a:solidFill>
                <a:latin typeface="Montserrat SemiBold" panose="00000700000000000000" pitchFamily="2" charset="0"/>
                <a:cs typeface="Arial" panose="020B0604020202020204" pitchFamily="34" charset="0"/>
              </a:rPr>
              <a:t>Anonymised</a:t>
            </a:r>
            <a:r>
              <a:rPr lang="en-US" sz="1600" dirty="0">
                <a:solidFill>
                  <a:srgbClr val="FFFFFF"/>
                </a:solidFill>
                <a:latin typeface="Montserrat SemiBold" panose="00000700000000000000" pitchFamily="2" charset="0"/>
                <a:cs typeface="Arial" panose="020B0604020202020204" pitchFamily="34" charset="0"/>
              </a:rPr>
              <a:t> Subscriber ID</a:t>
            </a:r>
          </a:p>
        </p:txBody>
      </p:sp>
      <p:sp>
        <p:nvSpPr>
          <p:cNvPr id="18" name="Rectangle: Rounded Corners 19">
            <a:extLst>
              <a:ext uri="{FF2B5EF4-FFF2-40B4-BE49-F238E27FC236}">
                <a16:creationId xmlns:a16="http://schemas.microsoft.com/office/drawing/2014/main" id="{0485D834-CF74-83D2-FD8F-CEEAB6E45B49}"/>
              </a:ext>
            </a:extLst>
          </p:cNvPr>
          <p:cNvSpPr/>
          <p:nvPr/>
        </p:nvSpPr>
        <p:spPr>
          <a:xfrm>
            <a:off x="3724259" y="174681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Carrier Billing</a:t>
            </a:r>
          </a:p>
          <a:p>
            <a:pPr algn="ctr"/>
            <a:r>
              <a:rPr lang="en-US" sz="1600" dirty="0" err="1">
                <a:solidFill>
                  <a:srgbClr val="FFFFFF"/>
                </a:solidFill>
                <a:latin typeface="Montserrat SemiBold" panose="00000700000000000000" pitchFamily="2" charset="0"/>
                <a:cs typeface="Arial" panose="020B0604020202020204" pitchFamily="34" charset="0"/>
              </a:rPr>
              <a:t>CheckOut</a:t>
            </a:r>
            <a:endParaRPr lang="en-US" sz="1600" dirty="0">
              <a:solidFill>
                <a:srgbClr val="FFFFFF"/>
              </a:solidFill>
              <a:latin typeface="Montserrat SemiBold" panose="00000700000000000000" pitchFamily="2" charset="0"/>
              <a:cs typeface="Arial" panose="020B0604020202020204" pitchFamily="34" charset="0"/>
            </a:endParaRPr>
          </a:p>
        </p:txBody>
      </p:sp>
      <p:sp>
        <p:nvSpPr>
          <p:cNvPr id="19" name="Rectangle: Rounded Corners 20">
            <a:extLst>
              <a:ext uri="{FF2B5EF4-FFF2-40B4-BE49-F238E27FC236}">
                <a16:creationId xmlns:a16="http://schemas.microsoft.com/office/drawing/2014/main" id="{CFA1CDE9-EEE8-135D-531C-EAC4CA999B8F}"/>
              </a:ext>
            </a:extLst>
          </p:cNvPr>
          <p:cNvSpPr/>
          <p:nvPr/>
        </p:nvSpPr>
        <p:spPr>
          <a:xfrm>
            <a:off x="1404697" y="322573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Device Status</a:t>
            </a:r>
          </a:p>
        </p:txBody>
      </p:sp>
      <p:sp>
        <p:nvSpPr>
          <p:cNvPr id="20" name="Rectangle: Rounded Corners 21">
            <a:extLst>
              <a:ext uri="{FF2B5EF4-FFF2-40B4-BE49-F238E27FC236}">
                <a16:creationId xmlns:a16="http://schemas.microsoft.com/office/drawing/2014/main" id="{759D194B-25AF-99A1-7D7B-1AD74CBBB6EC}"/>
              </a:ext>
            </a:extLst>
          </p:cNvPr>
          <p:cNvSpPr/>
          <p:nvPr/>
        </p:nvSpPr>
        <p:spPr>
          <a:xfrm>
            <a:off x="6043821" y="322573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Home Devices </a:t>
            </a:r>
            <a:r>
              <a:rPr lang="en-US" sz="1600" dirty="0" err="1">
                <a:solidFill>
                  <a:srgbClr val="FFFFFF"/>
                </a:solidFill>
                <a:latin typeface="Montserrat SemiBold" panose="00000700000000000000" pitchFamily="2" charset="0"/>
                <a:cs typeface="Arial" panose="020B0604020202020204" pitchFamily="34" charset="0"/>
              </a:rPr>
              <a:t>QoD</a:t>
            </a:r>
            <a:endParaRPr lang="en-US" sz="1600" dirty="0">
              <a:solidFill>
                <a:srgbClr val="FFFFFF"/>
              </a:solidFill>
              <a:latin typeface="Montserrat SemiBold" panose="00000700000000000000" pitchFamily="2" charset="0"/>
              <a:cs typeface="Arial" panose="020B0604020202020204" pitchFamily="34" charset="0"/>
            </a:endParaRPr>
          </a:p>
        </p:txBody>
      </p:sp>
      <p:sp>
        <p:nvSpPr>
          <p:cNvPr id="21" name="TextBox 28">
            <a:extLst>
              <a:ext uri="{FF2B5EF4-FFF2-40B4-BE49-F238E27FC236}">
                <a16:creationId xmlns:a16="http://schemas.microsoft.com/office/drawing/2014/main" id="{701DDB0A-4059-8256-CCFA-93B9239BC88C}"/>
              </a:ext>
            </a:extLst>
          </p:cNvPr>
          <p:cNvSpPr txBox="1"/>
          <p:nvPr/>
        </p:nvSpPr>
        <p:spPr>
          <a:xfrm>
            <a:off x="1209423" y="2341583"/>
            <a:ext cx="2101116"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Identify a client device trying to access network services</a:t>
            </a:r>
          </a:p>
        </p:txBody>
      </p:sp>
      <p:sp>
        <p:nvSpPr>
          <p:cNvPr id="22" name="TextBox 29">
            <a:extLst>
              <a:ext uri="{FF2B5EF4-FFF2-40B4-BE49-F238E27FC236}">
                <a16:creationId xmlns:a16="http://schemas.microsoft.com/office/drawing/2014/main" id="{35C06FC1-15AE-7C1B-742C-9C41D3B88954}"/>
              </a:ext>
            </a:extLst>
          </p:cNvPr>
          <p:cNvSpPr txBox="1"/>
          <p:nvPr/>
        </p:nvSpPr>
        <p:spPr>
          <a:xfrm>
            <a:off x="3651871" y="2377139"/>
            <a:ext cx="1968560"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Purchase, pay, and follow up on fulfilment of products </a:t>
            </a:r>
          </a:p>
        </p:txBody>
      </p:sp>
      <p:sp>
        <p:nvSpPr>
          <p:cNvPr id="23" name="TextBox 30">
            <a:extLst>
              <a:ext uri="{FF2B5EF4-FFF2-40B4-BE49-F238E27FC236}">
                <a16:creationId xmlns:a16="http://schemas.microsoft.com/office/drawing/2014/main" id="{6E70D4FB-3C7D-B377-45FE-02979E0D3AD6}"/>
              </a:ext>
            </a:extLst>
          </p:cNvPr>
          <p:cNvSpPr txBox="1"/>
          <p:nvPr/>
        </p:nvSpPr>
        <p:spPr>
          <a:xfrm>
            <a:off x="5961763" y="2377139"/>
            <a:ext cx="1999338" cy="461665"/>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identity of the subscribers’ device</a:t>
            </a:r>
          </a:p>
        </p:txBody>
      </p:sp>
      <p:sp>
        <p:nvSpPr>
          <p:cNvPr id="24" name="TextBox 31">
            <a:extLst>
              <a:ext uri="{FF2B5EF4-FFF2-40B4-BE49-F238E27FC236}">
                <a16:creationId xmlns:a16="http://schemas.microsoft.com/office/drawing/2014/main" id="{8297DF00-C5F8-AFC2-7F3E-B784CC682D6A}"/>
              </a:ext>
            </a:extLst>
          </p:cNvPr>
          <p:cNvSpPr txBox="1"/>
          <p:nvPr/>
        </p:nvSpPr>
        <p:spPr>
          <a:xfrm>
            <a:off x="8456881" y="2371399"/>
            <a:ext cx="1497552"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location of a device.</a:t>
            </a:r>
          </a:p>
        </p:txBody>
      </p:sp>
      <p:sp>
        <p:nvSpPr>
          <p:cNvPr id="25" name="TextBox 32">
            <a:extLst>
              <a:ext uri="{FF2B5EF4-FFF2-40B4-BE49-F238E27FC236}">
                <a16:creationId xmlns:a16="http://schemas.microsoft.com/office/drawing/2014/main" id="{DFE183D6-74BB-D456-824E-B879A9B2D4FE}"/>
              </a:ext>
            </a:extLst>
          </p:cNvPr>
          <p:cNvSpPr txBox="1"/>
          <p:nvPr/>
        </p:nvSpPr>
        <p:spPr>
          <a:xfrm>
            <a:off x="1404696" y="3862213"/>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network  connection and roaming status of a device</a:t>
            </a:r>
          </a:p>
        </p:txBody>
      </p:sp>
      <p:sp>
        <p:nvSpPr>
          <p:cNvPr id="26" name="TextBox 33">
            <a:extLst>
              <a:ext uri="{FF2B5EF4-FFF2-40B4-BE49-F238E27FC236}">
                <a16:creationId xmlns:a16="http://schemas.microsoft.com/office/drawing/2014/main" id="{E78C5FD0-2CE6-6D5F-9079-DD17612D3961}"/>
              </a:ext>
            </a:extLst>
          </p:cNvPr>
          <p:cNvSpPr txBox="1"/>
          <p:nvPr/>
        </p:nvSpPr>
        <p:spPr>
          <a:xfrm>
            <a:off x="3651872" y="3856473"/>
            <a:ext cx="2023776"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 and manage network and compute resources for an application</a:t>
            </a:r>
          </a:p>
        </p:txBody>
      </p:sp>
      <p:sp>
        <p:nvSpPr>
          <p:cNvPr id="27" name="TextBox 35">
            <a:extLst>
              <a:ext uri="{FF2B5EF4-FFF2-40B4-BE49-F238E27FC236}">
                <a16:creationId xmlns:a16="http://schemas.microsoft.com/office/drawing/2014/main" id="{4B3AD2FD-68A1-CBB8-2367-AD5A328A624D}"/>
              </a:ext>
            </a:extLst>
          </p:cNvPr>
          <p:cNvSpPr txBox="1"/>
          <p:nvPr/>
        </p:nvSpPr>
        <p:spPr>
          <a:xfrm>
            <a:off x="6031542" y="3845094"/>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Request prioritization of traffic on a specific device on the home network. </a:t>
            </a:r>
          </a:p>
        </p:txBody>
      </p:sp>
      <p:sp>
        <p:nvSpPr>
          <p:cNvPr id="28" name="Rectangle: Rounded Corners 10">
            <a:extLst>
              <a:ext uri="{FF2B5EF4-FFF2-40B4-BE49-F238E27FC236}">
                <a16:creationId xmlns:a16="http://schemas.microsoft.com/office/drawing/2014/main" id="{3A006A04-C33B-3870-696B-9EA4B0611EDF}"/>
              </a:ext>
            </a:extLst>
          </p:cNvPr>
          <p:cNvSpPr/>
          <p:nvPr/>
        </p:nvSpPr>
        <p:spPr>
          <a:xfrm>
            <a:off x="1387160" y="4878770"/>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Number Verification</a:t>
            </a:r>
          </a:p>
        </p:txBody>
      </p:sp>
      <p:sp>
        <p:nvSpPr>
          <p:cNvPr id="29" name="TextBox 11">
            <a:extLst>
              <a:ext uri="{FF2B5EF4-FFF2-40B4-BE49-F238E27FC236}">
                <a16:creationId xmlns:a16="http://schemas.microsoft.com/office/drawing/2014/main" id="{6129EC0F-909D-8899-A129-A565F0F10C69}"/>
              </a:ext>
            </a:extLst>
          </p:cNvPr>
          <p:cNvSpPr txBox="1"/>
          <p:nvPr/>
        </p:nvSpPr>
        <p:spPr>
          <a:xfrm>
            <a:off x="1387160" y="5509505"/>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a:t>
            </a:r>
          </a:p>
          <a:p>
            <a:pPr algn="ctr"/>
            <a:r>
              <a:rPr lang="en-US" sz="1200" dirty="0">
                <a:latin typeface="Montserrat Light" panose="00000400000000000000" pitchFamily="2" charset="0"/>
                <a:cs typeface="Arial" panose="020B0604020202020204" pitchFamily="34" charset="0"/>
              </a:rPr>
              <a:t>verify the phone number of the connected device</a:t>
            </a:r>
          </a:p>
        </p:txBody>
      </p:sp>
      <p:sp>
        <p:nvSpPr>
          <p:cNvPr id="4" name="Rechteck 3">
            <a:extLst>
              <a:ext uri="{FF2B5EF4-FFF2-40B4-BE49-F238E27FC236}">
                <a16:creationId xmlns:a16="http://schemas.microsoft.com/office/drawing/2014/main" id="{9D8C861F-3B77-5DEE-404C-E2AF47E212D8}"/>
              </a:ext>
            </a:extLst>
          </p:cNvPr>
          <p:cNvSpPr/>
          <p:nvPr/>
        </p:nvSpPr>
        <p:spPr>
          <a:xfrm>
            <a:off x="1305017" y="1704515"/>
            <a:ext cx="1966583" cy="1310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14803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6060C58-8E09-15FA-2438-DAF29663B44E}"/>
              </a:ext>
            </a:extLst>
          </p:cNvPr>
          <p:cNvGraphicFramePr>
            <a:graphicFrameLocks noChangeAspect="1"/>
          </p:cNvGraphicFramePr>
          <p:nvPr>
            <p:custDataLst>
              <p:tags r:id="rId1"/>
            </p:custDataLst>
            <p:extLst>
              <p:ext uri="{D42A27DB-BD31-4B8C-83A1-F6EECF244321}">
                <p14:modId xmlns:p14="http://schemas.microsoft.com/office/powerpoint/2010/main" val="37006337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3" name="think-cell data - do not delete" hidden="1">
                        <a:extLst>
                          <a:ext uri="{FF2B5EF4-FFF2-40B4-BE49-F238E27FC236}">
                            <a16:creationId xmlns:a16="http://schemas.microsoft.com/office/drawing/2014/main" id="{46060C58-8E09-15FA-2438-DAF29663B4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 Project</a:t>
            </a:r>
            <a:br>
              <a:rPr lang="en-US" dirty="0"/>
            </a:br>
            <a:r>
              <a:rPr lang="en-US" dirty="0"/>
              <a:t>Where are we going next…</a:t>
            </a:r>
            <a:endParaRPr lang="de-DE" dirty="0"/>
          </a:p>
        </p:txBody>
      </p:sp>
      <p:sp>
        <p:nvSpPr>
          <p:cNvPr id="14" name="Rectangle 3">
            <a:extLst>
              <a:ext uri="{FF2B5EF4-FFF2-40B4-BE49-F238E27FC236}">
                <a16:creationId xmlns:a16="http://schemas.microsoft.com/office/drawing/2014/main" id="{3502CCC4-83CD-D38D-1443-2A938F6E9D1F}"/>
              </a:ext>
            </a:extLst>
          </p:cNvPr>
          <p:cNvSpPr/>
          <p:nvPr/>
        </p:nvSpPr>
        <p:spPr>
          <a:xfrm>
            <a:off x="3256644" y="2030344"/>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Additional APIs and roadmap sync across CSPs and Hyperscalers</a:t>
            </a:r>
          </a:p>
        </p:txBody>
      </p:sp>
      <p:sp>
        <p:nvSpPr>
          <p:cNvPr id="15" name="Rectangle 4">
            <a:extLst>
              <a:ext uri="{FF2B5EF4-FFF2-40B4-BE49-F238E27FC236}">
                <a16:creationId xmlns:a16="http://schemas.microsoft.com/office/drawing/2014/main" id="{499542B1-FC93-AFFE-D2C6-90657E1E1C95}"/>
              </a:ext>
            </a:extLst>
          </p:cNvPr>
          <p:cNvSpPr/>
          <p:nvPr/>
        </p:nvSpPr>
        <p:spPr>
          <a:xfrm>
            <a:off x="3256644" y="3097756"/>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Creation of Technical Steering Committee (TSC) and strengthening of project governance</a:t>
            </a:r>
          </a:p>
        </p:txBody>
      </p:sp>
      <p:sp>
        <p:nvSpPr>
          <p:cNvPr id="16" name="Rectangle 5">
            <a:extLst>
              <a:ext uri="{FF2B5EF4-FFF2-40B4-BE49-F238E27FC236}">
                <a16:creationId xmlns:a16="http://schemas.microsoft.com/office/drawing/2014/main" id="{1866EC8C-F9CD-D044-2A3B-687E27A04729}"/>
              </a:ext>
            </a:extLst>
          </p:cNvPr>
          <p:cNvSpPr/>
          <p:nvPr/>
        </p:nvSpPr>
        <p:spPr>
          <a:xfrm>
            <a:off x="3256644" y="4165168"/>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API lifecycle management consistency</a:t>
            </a:r>
          </a:p>
          <a:p>
            <a:r>
              <a:rPr lang="en-US" dirty="0">
                <a:latin typeface="Montserrat Light" panose="00000400000000000000" pitchFamily="2" charset="0"/>
                <a:ea typeface="Open Sans" panose="020B0606030504020204" pitchFamily="34" charset="0"/>
                <a:cs typeface="Open Sans" panose="020B0606030504020204" pitchFamily="34" charset="0"/>
              </a:rPr>
              <a:t>Documentation of API versioning and availability globally </a:t>
            </a:r>
          </a:p>
        </p:txBody>
      </p:sp>
      <p:sp>
        <p:nvSpPr>
          <p:cNvPr id="17" name="Rectangle 6">
            <a:extLst>
              <a:ext uri="{FF2B5EF4-FFF2-40B4-BE49-F238E27FC236}">
                <a16:creationId xmlns:a16="http://schemas.microsoft.com/office/drawing/2014/main" id="{6B162F3C-6835-5030-D530-3FA6CD404F52}"/>
              </a:ext>
            </a:extLst>
          </p:cNvPr>
          <p:cNvSpPr/>
          <p:nvPr/>
        </p:nvSpPr>
        <p:spPr>
          <a:xfrm>
            <a:off x="3256644" y="5232580"/>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Ensuring federation through GSMA and OAM through TM Forum </a:t>
            </a:r>
          </a:p>
        </p:txBody>
      </p:sp>
      <p:sp>
        <p:nvSpPr>
          <p:cNvPr id="18" name="Rectangle 9">
            <a:extLst>
              <a:ext uri="{FF2B5EF4-FFF2-40B4-BE49-F238E27FC236}">
                <a16:creationId xmlns:a16="http://schemas.microsoft.com/office/drawing/2014/main" id="{0410954F-0A3C-90EA-B2DC-30BFB815D378}"/>
              </a:ext>
            </a:extLst>
          </p:cNvPr>
          <p:cNvSpPr/>
          <p:nvPr/>
        </p:nvSpPr>
        <p:spPr>
          <a:xfrm>
            <a:off x="1161603" y="2030344"/>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1</a:t>
            </a:r>
          </a:p>
        </p:txBody>
      </p:sp>
      <p:sp>
        <p:nvSpPr>
          <p:cNvPr id="19" name="Rectangle 10">
            <a:extLst>
              <a:ext uri="{FF2B5EF4-FFF2-40B4-BE49-F238E27FC236}">
                <a16:creationId xmlns:a16="http://schemas.microsoft.com/office/drawing/2014/main" id="{F2487BE1-0C49-FC8D-B29B-20F133C7C5B2}"/>
              </a:ext>
            </a:extLst>
          </p:cNvPr>
          <p:cNvSpPr/>
          <p:nvPr/>
        </p:nvSpPr>
        <p:spPr>
          <a:xfrm>
            <a:off x="1161603" y="3097756"/>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2</a:t>
            </a:r>
          </a:p>
        </p:txBody>
      </p:sp>
      <p:sp>
        <p:nvSpPr>
          <p:cNvPr id="20" name="Rectangle 11">
            <a:extLst>
              <a:ext uri="{FF2B5EF4-FFF2-40B4-BE49-F238E27FC236}">
                <a16:creationId xmlns:a16="http://schemas.microsoft.com/office/drawing/2014/main" id="{FA3714B3-0F76-3FC8-4A2B-088A3E47B8B1}"/>
              </a:ext>
            </a:extLst>
          </p:cNvPr>
          <p:cNvSpPr/>
          <p:nvPr/>
        </p:nvSpPr>
        <p:spPr>
          <a:xfrm>
            <a:off x="1161602" y="4165168"/>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3</a:t>
            </a:r>
          </a:p>
        </p:txBody>
      </p:sp>
      <p:sp>
        <p:nvSpPr>
          <p:cNvPr id="21" name="Rectangle 12">
            <a:extLst>
              <a:ext uri="{FF2B5EF4-FFF2-40B4-BE49-F238E27FC236}">
                <a16:creationId xmlns:a16="http://schemas.microsoft.com/office/drawing/2014/main" id="{FD2F003C-1E08-39A5-4AF5-072A9BDF3219}"/>
              </a:ext>
            </a:extLst>
          </p:cNvPr>
          <p:cNvSpPr/>
          <p:nvPr/>
        </p:nvSpPr>
        <p:spPr>
          <a:xfrm>
            <a:off x="1161601" y="5232580"/>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4</a:t>
            </a:r>
          </a:p>
        </p:txBody>
      </p:sp>
    </p:spTree>
    <p:extLst>
      <p:ext uri="{BB962C8B-B14F-4D97-AF65-F5344CB8AC3E}">
        <p14:creationId xmlns:p14="http://schemas.microsoft.com/office/powerpoint/2010/main" val="3203642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B3E78129-B419-75DC-4DA6-7112D1A594E1}"/>
              </a:ext>
            </a:extLst>
          </p:cNvPr>
          <p:cNvGraphicFramePr>
            <a:graphicFrameLocks noChangeAspect="1"/>
          </p:cNvGraphicFramePr>
          <p:nvPr>
            <p:custDataLst>
              <p:tags r:id="rId1"/>
            </p:custDataLst>
            <p:extLst>
              <p:ext uri="{D42A27DB-BD31-4B8C-83A1-F6EECF244321}">
                <p14:modId xmlns:p14="http://schemas.microsoft.com/office/powerpoint/2010/main" val="25727526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B3E78129-B419-75DC-4DA6-7112D1A594E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en-US" sz="2800" dirty="0">
                <a:solidFill>
                  <a:srgbClr val="FFFFFF"/>
                </a:solidFill>
              </a:rPr>
              <a:t>CAMARA</a:t>
            </a:r>
            <a:br>
              <a:rPr lang="en-US" sz="2800" dirty="0">
                <a:solidFill>
                  <a:srgbClr val="FFFFFF"/>
                </a:solidFill>
              </a:rPr>
            </a:br>
            <a:r>
              <a:rPr lang="en-US" sz="2800" dirty="0">
                <a:solidFill>
                  <a:srgbClr val="FFFFFF"/>
                </a:solidFill>
              </a:rPr>
              <a:t>Contacts</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2147798"/>
            <a:ext cx="6737662" cy="4124383"/>
          </a:xfrm>
        </p:spPr>
        <p:txBody>
          <a:bodyPr/>
          <a:lstStyle/>
          <a:p>
            <a:r>
              <a:rPr lang="en-US" sz="1600" dirty="0"/>
              <a:t>Customers (enterprises and startups), aggregators, cloud operators, telco operators, and network equipment vendors are welcome to join CAMARA.  Participation is free, without any fees or obligation to work.</a:t>
            </a:r>
          </a:p>
          <a:p>
            <a:endParaRPr lang="en-US" sz="1600" dirty="0"/>
          </a:p>
          <a:p>
            <a:r>
              <a:rPr lang="en-US" sz="1600" dirty="0"/>
              <a:t>If you are interested in joining CAMARA, please subscribe to </a:t>
            </a:r>
            <a:r>
              <a:rPr lang="en-US" sz="1600" dirty="0">
                <a:hlinkClick r:id="rId5"/>
              </a:rPr>
              <a:t>all+subscribe@lists.camaraproject.org</a:t>
            </a:r>
            <a:r>
              <a:rPr lang="en-US" sz="1600" dirty="0"/>
              <a:t>.  You may unsubscribe from CAMARA and these communications at any time.</a:t>
            </a:r>
          </a:p>
          <a:p>
            <a:endParaRPr lang="en-US" sz="1600" dirty="0"/>
          </a:p>
          <a:p>
            <a:r>
              <a:rPr lang="en-US" sz="1600" dirty="0"/>
              <a:t>In case of further questions please don’t hesitate to use our contact page at </a:t>
            </a:r>
            <a:r>
              <a:rPr lang="en-US" sz="1600" dirty="0">
                <a:hlinkClick r:id="rId6"/>
              </a:rPr>
              <a:t>https://camaraproject.org/contact/</a:t>
            </a:r>
            <a:r>
              <a:rPr lang="en-US" sz="1600" dirty="0"/>
              <a:t>.</a:t>
            </a:r>
          </a:p>
          <a:p>
            <a:endParaRPr lang="de-DE" sz="1600" dirty="0"/>
          </a:p>
        </p:txBody>
      </p:sp>
      <p:pic>
        <p:nvPicPr>
          <p:cNvPr id="5" name="Grafik 4">
            <a:extLst>
              <a:ext uri="{FF2B5EF4-FFF2-40B4-BE49-F238E27FC236}">
                <a16:creationId xmlns:a16="http://schemas.microsoft.com/office/drawing/2014/main" id="{22526A20-DDE7-9AA3-55E6-C8DAD17F01DE}"/>
              </a:ext>
            </a:extLst>
          </p:cNvPr>
          <p:cNvPicPr>
            <a:picLocks noChangeAspect="1"/>
          </p:cNvPicPr>
          <p:nvPr/>
        </p:nvPicPr>
        <p:blipFill>
          <a:blip r:embed="rId7"/>
          <a:stretch>
            <a:fillRect/>
          </a:stretch>
        </p:blipFill>
        <p:spPr>
          <a:xfrm>
            <a:off x="7913687" y="2483255"/>
            <a:ext cx="2857500" cy="2857500"/>
          </a:xfrm>
          <a:prstGeom prst="rect">
            <a:avLst/>
          </a:prstGeom>
          <a:ln w="3175">
            <a:solidFill>
              <a:schemeClr val="tx1"/>
            </a:solidFill>
          </a:ln>
        </p:spPr>
      </p:pic>
    </p:spTree>
    <p:extLst>
      <p:ext uri="{BB962C8B-B14F-4D97-AF65-F5344CB8AC3E}">
        <p14:creationId xmlns:p14="http://schemas.microsoft.com/office/powerpoint/2010/main" val="3837931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Clipart enthält.&#10;&#10;Automatisch generierte Beschreibung">
            <a:extLst>
              <a:ext uri="{FF2B5EF4-FFF2-40B4-BE49-F238E27FC236}">
                <a16:creationId xmlns:a16="http://schemas.microsoft.com/office/drawing/2014/main" id="{D8D9F914-18E6-0BD9-797F-82036E2B4998}"/>
              </a:ext>
            </a:extLst>
          </p:cNvPr>
          <p:cNvPicPr>
            <a:picLocks noChangeAspect="1"/>
          </p:cNvPicPr>
          <p:nvPr/>
        </p:nvPicPr>
        <p:blipFill>
          <a:blip r:embed="rId2"/>
          <a:stretch>
            <a:fillRect/>
          </a:stretch>
        </p:blipFill>
        <p:spPr>
          <a:xfrm>
            <a:off x="2745035" y="2661824"/>
            <a:ext cx="6032004" cy="1161290"/>
          </a:xfrm>
          <a:prstGeom prst="rect">
            <a:avLst/>
          </a:prstGeom>
        </p:spPr>
      </p:pic>
    </p:spTree>
    <p:extLst>
      <p:ext uri="{BB962C8B-B14F-4D97-AF65-F5344CB8AC3E}">
        <p14:creationId xmlns:p14="http://schemas.microsoft.com/office/powerpoint/2010/main" val="1929345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C307EED-B66B-C28C-65FE-8DC20F91A16D}"/>
              </a:ext>
            </a:extLst>
          </p:cNvPr>
          <p:cNvGraphicFramePr>
            <a:graphicFrameLocks noChangeAspect="1"/>
          </p:cNvGraphicFramePr>
          <p:nvPr>
            <p:custDataLst>
              <p:tags r:id="rId1"/>
            </p:custDataLst>
            <p:extLst>
              <p:ext uri="{D42A27DB-BD31-4B8C-83A1-F6EECF244321}">
                <p14:modId xmlns:p14="http://schemas.microsoft.com/office/powerpoint/2010/main" val="2416764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1C307EED-B66B-C28C-65FE-8DC20F91A1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79C308F-7AE2-4082-5B3F-E22E8ABAAFDD}"/>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br>
              <a:rPr lang="de-DE" dirty="0"/>
            </a:br>
            <a:endParaRPr lang="de-DE" dirty="0"/>
          </a:p>
        </p:txBody>
      </p:sp>
      <p:sp>
        <p:nvSpPr>
          <p:cNvPr id="3" name="Inhaltsplatzhalter 2">
            <a:extLst>
              <a:ext uri="{FF2B5EF4-FFF2-40B4-BE49-F238E27FC236}">
                <a16:creationId xmlns:a16="http://schemas.microsoft.com/office/drawing/2014/main" id="{467DB4B6-08B5-6E31-3876-E71B4F938CB9}"/>
              </a:ext>
            </a:extLst>
          </p:cNvPr>
          <p:cNvSpPr>
            <a:spLocks noGrp="1"/>
          </p:cNvSpPr>
          <p:nvPr>
            <p:ph sz="quarter" idx="10"/>
          </p:nvPr>
        </p:nvSpPr>
        <p:spPr>
          <a:xfrm>
            <a:off x="444373" y="2147799"/>
            <a:ext cx="10944225" cy="3684831"/>
          </a:xfrm>
        </p:spPr>
        <p:txBody>
          <a:bodyPr/>
          <a:lstStyle/>
          <a:p>
            <a:pPr algn="ctr"/>
            <a:r>
              <a:rPr lang="en-US" sz="2400" dirty="0">
                <a:latin typeface="Montserrat SemiBold" panose="00000700000000000000" pitchFamily="2" charset="0"/>
              </a:rPr>
              <a:t>Telco network capabilities </a:t>
            </a:r>
            <a:r>
              <a:rPr lang="en-US" sz="2400" dirty="0"/>
              <a:t>are functions partly available already in 4G but new and much more powerful in the 5G network. These functions enable to get information out of the network but also to configure the network. </a:t>
            </a:r>
          </a:p>
          <a:p>
            <a:pPr algn="ctr"/>
            <a:r>
              <a:rPr lang="en-US" sz="2400" dirty="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p>
        </p:txBody>
      </p:sp>
    </p:spTree>
    <p:extLst>
      <p:ext uri="{BB962C8B-B14F-4D97-AF65-F5344CB8AC3E}">
        <p14:creationId xmlns:p14="http://schemas.microsoft.com/office/powerpoint/2010/main" val="2837906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4C9B982-3FB3-A695-9B89-8EDA71A2E5AE}"/>
              </a:ext>
            </a:extLst>
          </p:cNvPr>
          <p:cNvGraphicFramePr>
            <a:graphicFrameLocks noChangeAspect="1"/>
          </p:cNvGraphicFramePr>
          <p:nvPr>
            <p:custDataLst>
              <p:tags r:id="rId1"/>
            </p:custDataLst>
            <p:extLst>
              <p:ext uri="{D42A27DB-BD31-4B8C-83A1-F6EECF244321}">
                <p14:modId xmlns:p14="http://schemas.microsoft.com/office/powerpoint/2010/main" val="25507577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7" name="think-cell data - do not delete" hidden="1">
                        <a:extLst>
                          <a:ext uri="{FF2B5EF4-FFF2-40B4-BE49-F238E27FC236}">
                            <a16:creationId xmlns:a16="http://schemas.microsoft.com/office/drawing/2014/main" id="{A4C9B982-3FB3-A695-9B89-8EDA71A2E5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endParaRPr lang="de-DE" dirty="0"/>
          </a:p>
        </p:txBody>
      </p:sp>
      <p:sp>
        <p:nvSpPr>
          <p:cNvPr id="4" name="Textfeld 15">
            <a:extLst>
              <a:ext uri="{FF2B5EF4-FFF2-40B4-BE49-F238E27FC236}">
                <a16:creationId xmlns:a16="http://schemas.microsoft.com/office/drawing/2014/main" id="{5381FE7F-E2D1-FA08-C8F7-705D0BF12B5C}"/>
              </a:ext>
            </a:extLst>
          </p:cNvPr>
          <p:cNvSpPr txBox="1"/>
          <p:nvPr/>
        </p:nvSpPr>
        <p:spPr>
          <a:xfrm>
            <a:off x="521184" y="4224838"/>
            <a:ext cx="3316614"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Quality on Demand / Traffic influence</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Enable augmented reality</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5" name="Textfeld 18">
            <a:extLst>
              <a:ext uri="{FF2B5EF4-FFF2-40B4-BE49-F238E27FC236}">
                <a16:creationId xmlns:a16="http://schemas.microsoft.com/office/drawing/2014/main" id="{47591CE7-9F62-19D4-3E29-03F2B9811230}"/>
              </a:ext>
            </a:extLst>
          </p:cNvPr>
          <p:cNvSpPr txBox="1"/>
          <p:nvPr/>
        </p:nvSpPr>
        <p:spPr>
          <a:xfrm>
            <a:off x="4330365" y="4224838"/>
            <a:ext cx="2774799"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Wake up UEs</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Support low energy IoT devices</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6" name="Textfeld 19">
            <a:extLst>
              <a:ext uri="{FF2B5EF4-FFF2-40B4-BE49-F238E27FC236}">
                <a16:creationId xmlns:a16="http://schemas.microsoft.com/office/drawing/2014/main" id="{D45EABAC-A505-6CB3-5A83-9D6518FF4D8B}"/>
              </a:ext>
            </a:extLst>
          </p:cNvPr>
          <p:cNvSpPr txBox="1"/>
          <p:nvPr/>
        </p:nvSpPr>
        <p:spPr>
          <a:xfrm>
            <a:off x="7898247" y="4224838"/>
            <a:ext cx="2800447"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Block UEs in geographic region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Crisis management</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7" name="Grafik 9">
            <a:extLst>
              <a:ext uri="{FF2B5EF4-FFF2-40B4-BE49-F238E27FC236}">
                <a16:creationId xmlns:a16="http://schemas.microsoft.com/office/drawing/2014/main" id="{61E0EF97-7B16-60C6-41A3-7E1BBC9BB4E2}"/>
              </a:ext>
            </a:extLst>
          </p:cNvPr>
          <p:cNvPicPr preferRelativeResize="0">
            <a:picLocks/>
          </p:cNvPicPr>
          <p:nvPr/>
        </p:nvPicPr>
        <p:blipFill>
          <a:blip r:embed="rId5"/>
          <a:stretch>
            <a:fillRect/>
          </a:stretch>
        </p:blipFill>
        <p:spPr>
          <a:xfrm>
            <a:off x="7588967" y="4710911"/>
            <a:ext cx="3402188" cy="1360875"/>
          </a:xfrm>
          <a:prstGeom prst="rect">
            <a:avLst/>
          </a:prstGeom>
        </p:spPr>
      </p:pic>
      <p:pic>
        <p:nvPicPr>
          <p:cNvPr id="8" name="Grafik 10">
            <a:extLst>
              <a:ext uri="{FF2B5EF4-FFF2-40B4-BE49-F238E27FC236}">
                <a16:creationId xmlns:a16="http://schemas.microsoft.com/office/drawing/2014/main" id="{A0F70CDB-274E-925C-8497-C922D63DB8AF}"/>
              </a:ext>
            </a:extLst>
          </p:cNvPr>
          <p:cNvPicPr preferRelativeResize="0">
            <a:picLocks/>
          </p:cNvPicPr>
          <p:nvPr/>
        </p:nvPicPr>
        <p:blipFill>
          <a:blip r:embed="rId6"/>
          <a:stretch>
            <a:fillRect/>
          </a:stretch>
        </p:blipFill>
        <p:spPr>
          <a:xfrm>
            <a:off x="4016670" y="4710911"/>
            <a:ext cx="3402188" cy="1360875"/>
          </a:xfrm>
          <a:prstGeom prst="rect">
            <a:avLst/>
          </a:prstGeom>
        </p:spPr>
      </p:pic>
      <p:pic>
        <p:nvPicPr>
          <p:cNvPr id="9" name="Grafik 12">
            <a:extLst>
              <a:ext uri="{FF2B5EF4-FFF2-40B4-BE49-F238E27FC236}">
                <a16:creationId xmlns:a16="http://schemas.microsoft.com/office/drawing/2014/main" id="{18CDE953-362F-DA62-E76E-A49BA473AB9B}"/>
              </a:ext>
            </a:extLst>
          </p:cNvPr>
          <p:cNvPicPr preferRelativeResize="0">
            <a:picLocks/>
          </p:cNvPicPr>
          <p:nvPr/>
        </p:nvPicPr>
        <p:blipFill>
          <a:blip r:embed="rId7"/>
          <a:stretch>
            <a:fillRect/>
          </a:stretch>
        </p:blipFill>
        <p:spPr>
          <a:xfrm>
            <a:off x="444373" y="4710911"/>
            <a:ext cx="3402188" cy="1360875"/>
          </a:xfrm>
          <a:prstGeom prst="rect">
            <a:avLst/>
          </a:prstGeom>
        </p:spPr>
      </p:pic>
      <p:pic>
        <p:nvPicPr>
          <p:cNvPr id="10" name="Grafik 21">
            <a:extLst>
              <a:ext uri="{FF2B5EF4-FFF2-40B4-BE49-F238E27FC236}">
                <a16:creationId xmlns:a16="http://schemas.microsoft.com/office/drawing/2014/main" id="{570D393B-4062-92ED-16AD-0A1B1C8FBD15}"/>
              </a:ext>
            </a:extLst>
          </p:cNvPr>
          <p:cNvPicPr preferRelativeResize="0">
            <a:picLocks/>
          </p:cNvPicPr>
          <p:nvPr/>
        </p:nvPicPr>
        <p:blipFill>
          <a:blip r:embed="rId8"/>
          <a:stretch>
            <a:fillRect/>
          </a:stretch>
        </p:blipFill>
        <p:spPr>
          <a:xfrm>
            <a:off x="478395" y="2477951"/>
            <a:ext cx="3402188" cy="1360875"/>
          </a:xfrm>
          <a:prstGeom prst="rect">
            <a:avLst/>
          </a:prstGeom>
        </p:spPr>
      </p:pic>
      <p:sp>
        <p:nvSpPr>
          <p:cNvPr id="11" name="Textfeld 22">
            <a:extLst>
              <a:ext uri="{FF2B5EF4-FFF2-40B4-BE49-F238E27FC236}">
                <a16:creationId xmlns:a16="http://schemas.microsoft.com/office/drawing/2014/main" id="{EF1DCD64-9F85-51CA-9633-6A9131F603DB}"/>
              </a:ext>
            </a:extLst>
          </p:cNvPr>
          <p:cNvSpPr txBox="1"/>
          <p:nvPr/>
        </p:nvSpPr>
        <p:spPr>
          <a:xfrm>
            <a:off x="501945" y="1983615"/>
            <a:ext cx="3355086"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Reachability and Location of UEs</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Identify (last known) location of drone</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12" name="Grafik 23">
            <a:extLst>
              <a:ext uri="{FF2B5EF4-FFF2-40B4-BE49-F238E27FC236}">
                <a16:creationId xmlns:a16="http://schemas.microsoft.com/office/drawing/2014/main" id="{AAE98319-A61E-5A0B-0CB3-8CC729EB23E5}"/>
              </a:ext>
            </a:extLst>
          </p:cNvPr>
          <p:cNvPicPr preferRelativeResize="0">
            <a:picLocks/>
          </p:cNvPicPr>
          <p:nvPr/>
        </p:nvPicPr>
        <p:blipFill>
          <a:blip r:embed="rId9"/>
          <a:stretch>
            <a:fillRect/>
          </a:stretch>
        </p:blipFill>
        <p:spPr>
          <a:xfrm>
            <a:off x="4016670" y="2477951"/>
            <a:ext cx="3402188" cy="1360875"/>
          </a:xfrm>
          <a:prstGeom prst="rect">
            <a:avLst/>
          </a:prstGeom>
        </p:spPr>
      </p:pic>
      <p:sp>
        <p:nvSpPr>
          <p:cNvPr id="13" name="Textfeld 24">
            <a:extLst>
              <a:ext uri="{FF2B5EF4-FFF2-40B4-BE49-F238E27FC236}">
                <a16:creationId xmlns:a16="http://schemas.microsoft.com/office/drawing/2014/main" id="{47EF9821-6B40-96BE-F601-452793392B6F}"/>
              </a:ext>
            </a:extLst>
          </p:cNvPr>
          <p:cNvSpPr txBox="1"/>
          <p:nvPr/>
        </p:nvSpPr>
        <p:spPr>
          <a:xfrm>
            <a:off x="4384866" y="1991879"/>
            <a:ext cx="2665793"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 of UEs in geographic region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Traffic jam or Corona warning</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14" name="Textfeld 26">
            <a:extLst>
              <a:ext uri="{FF2B5EF4-FFF2-40B4-BE49-F238E27FC236}">
                <a16:creationId xmlns:a16="http://schemas.microsoft.com/office/drawing/2014/main" id="{6D3E3D75-1EE0-FD8E-ADB0-762B4BD2E1F9}"/>
              </a:ext>
            </a:extLst>
          </p:cNvPr>
          <p:cNvSpPr txBox="1"/>
          <p:nvPr/>
        </p:nvSpPr>
        <p:spPr>
          <a:xfrm>
            <a:off x="7512775" y="2000398"/>
            <a:ext cx="3486532"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 of UEs in slice, network congestion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Adapt resolution for video transmission</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15" name="Grafik 6">
            <a:extLst>
              <a:ext uri="{FF2B5EF4-FFF2-40B4-BE49-F238E27FC236}">
                <a16:creationId xmlns:a16="http://schemas.microsoft.com/office/drawing/2014/main" id="{3971D4E5-CFD9-2C45-F2D7-7C7F784105B1}"/>
              </a:ext>
            </a:extLst>
          </p:cNvPr>
          <p:cNvPicPr preferRelativeResize="0">
            <a:picLocks/>
          </p:cNvPicPr>
          <p:nvPr/>
        </p:nvPicPr>
        <p:blipFill>
          <a:blip r:embed="rId10"/>
          <a:stretch>
            <a:fillRect/>
          </a:stretch>
        </p:blipFill>
        <p:spPr>
          <a:xfrm>
            <a:off x="7597377" y="2486471"/>
            <a:ext cx="3402188" cy="1360875"/>
          </a:xfrm>
          <a:prstGeom prst="rect">
            <a:avLst/>
          </a:prstGeom>
        </p:spPr>
      </p:pic>
    </p:spTree>
    <p:extLst>
      <p:ext uri="{BB962C8B-B14F-4D97-AF65-F5344CB8AC3E}">
        <p14:creationId xmlns:p14="http://schemas.microsoft.com/office/powerpoint/2010/main" val="1596432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9268DDC5-C4D9-3894-F61E-23421673DAE2}"/>
              </a:ext>
            </a:extLst>
          </p:cNvPr>
          <p:cNvGraphicFramePr>
            <a:graphicFrameLocks noChangeAspect="1"/>
          </p:cNvGraphicFramePr>
          <p:nvPr>
            <p:custDataLst>
              <p:tags r:id="rId1"/>
            </p:custDataLst>
            <p:extLst>
              <p:ext uri="{D42A27DB-BD31-4B8C-83A1-F6EECF244321}">
                <p14:modId xmlns:p14="http://schemas.microsoft.com/office/powerpoint/2010/main" val="21866331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20" name="think-cell data - do not delete" hidden="1">
                        <a:extLst>
                          <a:ext uri="{FF2B5EF4-FFF2-40B4-BE49-F238E27FC236}">
                            <a16:creationId xmlns:a16="http://schemas.microsoft.com/office/drawing/2014/main" id="{9268DDC5-C4D9-3894-F61E-23421673DA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What is the CAMARA Project?</a:t>
            </a:r>
            <a:br>
              <a:rPr lang="en-US" dirty="0"/>
            </a:br>
            <a:r>
              <a:rPr lang="en-US" dirty="0"/>
              <a:t>Key problems we are trying to solve</a:t>
            </a:r>
            <a:endParaRPr lang="de-DE" dirty="0"/>
          </a:p>
        </p:txBody>
      </p:sp>
      <p:pic>
        <p:nvPicPr>
          <p:cNvPr id="4" name="Graphic 14" descr="Treasure Map with solid fill">
            <a:extLst>
              <a:ext uri="{FF2B5EF4-FFF2-40B4-BE49-F238E27FC236}">
                <a16:creationId xmlns:a16="http://schemas.microsoft.com/office/drawing/2014/main" id="{00C436EE-9BA6-4110-84D3-EA04130B10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70693" y="1636630"/>
            <a:ext cx="1482553" cy="1482553"/>
          </a:xfrm>
          <a:prstGeom prst="rect">
            <a:avLst/>
          </a:prstGeom>
        </p:spPr>
      </p:pic>
      <p:sp>
        <p:nvSpPr>
          <p:cNvPr id="5" name="Content Placeholder 2">
            <a:extLst>
              <a:ext uri="{FF2B5EF4-FFF2-40B4-BE49-F238E27FC236}">
                <a16:creationId xmlns:a16="http://schemas.microsoft.com/office/drawing/2014/main" id="{A5C80667-51CB-7E14-F4B9-2EBC96701214}"/>
              </a:ext>
            </a:extLst>
          </p:cNvPr>
          <p:cNvSpPr txBox="1">
            <a:spLocks/>
          </p:cNvSpPr>
          <p:nvPr/>
        </p:nvSpPr>
        <p:spPr>
          <a:xfrm>
            <a:off x="4662222" y="3525398"/>
            <a:ext cx="2117178" cy="2662792"/>
          </a:xfrm>
          <a:prstGeom prst="rect">
            <a:avLst/>
          </a:prstGeom>
          <a:ln>
            <a:noFill/>
          </a:ln>
        </p:spPr>
        <p:txBody>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Simplicity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Telco networks are complex, and every network is different…. Developers want simple, intent-based APIs. </a:t>
            </a:r>
          </a:p>
        </p:txBody>
      </p:sp>
      <p:sp>
        <p:nvSpPr>
          <p:cNvPr id="6" name="Content Placeholder 2">
            <a:extLst>
              <a:ext uri="{FF2B5EF4-FFF2-40B4-BE49-F238E27FC236}">
                <a16:creationId xmlns:a16="http://schemas.microsoft.com/office/drawing/2014/main" id="{A4A5CEEE-0A21-725B-A052-E4C2C259ED96}"/>
              </a:ext>
            </a:extLst>
          </p:cNvPr>
          <p:cNvSpPr txBox="1">
            <a:spLocks/>
          </p:cNvSpPr>
          <p:nvPr/>
        </p:nvSpPr>
        <p:spPr>
          <a:xfrm>
            <a:off x="2469853"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Consistency</a:t>
            </a:r>
          </a:p>
          <a:p>
            <a:endParaRPr lang="en-US" dirty="0">
              <a:latin typeface="Montserrat Light" panose="00000400000000000000" pitchFamily="2" charset="0"/>
            </a:endParaRPr>
          </a:p>
          <a:p>
            <a:r>
              <a:rPr lang="en-US" dirty="0">
                <a:latin typeface="Montserrat Light" panose="00000400000000000000" pitchFamily="2" charset="0"/>
              </a:rPr>
              <a:t>Multi-nationals want consistency across all markets they operate in… they do not want APIs that only work in a single network in a single country.  They do not want to try and build for the differences of each network.</a:t>
            </a:r>
          </a:p>
          <a:p>
            <a:endParaRPr lang="en-US" dirty="0">
              <a:latin typeface="Montserrat Light" panose="00000400000000000000" pitchFamily="2" charset="0"/>
            </a:endParaRPr>
          </a:p>
        </p:txBody>
      </p:sp>
      <p:sp>
        <p:nvSpPr>
          <p:cNvPr id="7" name="Content Placeholder 2">
            <a:extLst>
              <a:ext uri="{FF2B5EF4-FFF2-40B4-BE49-F238E27FC236}">
                <a16:creationId xmlns:a16="http://schemas.microsoft.com/office/drawing/2014/main" id="{75A61578-B26F-4CF4-D813-9EE7B6DC484A}"/>
              </a:ext>
            </a:extLst>
          </p:cNvPr>
          <p:cNvSpPr txBox="1">
            <a:spLocks/>
          </p:cNvSpPr>
          <p:nvPr/>
        </p:nvSpPr>
        <p:spPr>
          <a:xfrm>
            <a:off x="266829"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Scale</a:t>
            </a:r>
          </a:p>
          <a:p>
            <a:endParaRPr lang="en-US" dirty="0">
              <a:latin typeface="Montserrat Light" panose="00000400000000000000" pitchFamily="2" charset="0"/>
            </a:endParaRPr>
          </a:p>
          <a:p>
            <a:r>
              <a:rPr lang="en-US" dirty="0">
                <a:latin typeface="Montserrat Light" panose="00000400000000000000" pitchFamily="2" charset="0"/>
              </a:rPr>
              <a:t>Developers dream of being the next unicorn… If apps, products, or services are built on our APIs they want </a:t>
            </a:r>
            <a:r>
              <a:rPr lang="en-US" dirty="0">
                <a:solidFill>
                  <a:srgbClr val="3F3F3F"/>
                </a:solidFill>
                <a:effectLst/>
                <a:latin typeface="Montserrat Light" panose="00000400000000000000" pitchFamily="2" charset="0"/>
              </a:rPr>
              <a:t>them in all relevant markets and networks globally.</a:t>
            </a:r>
          </a:p>
          <a:p>
            <a:endParaRPr lang="en-US" dirty="0">
              <a:latin typeface="Montserrat Light" panose="00000400000000000000" pitchFamily="2" charset="0"/>
            </a:endParaRPr>
          </a:p>
        </p:txBody>
      </p:sp>
      <p:pic>
        <p:nvPicPr>
          <p:cNvPr id="8" name="Graphic 5" descr="Unicorn with solid fill">
            <a:extLst>
              <a:ext uri="{FF2B5EF4-FFF2-40B4-BE49-F238E27FC236}">
                <a16:creationId xmlns:a16="http://schemas.microsoft.com/office/drawing/2014/main" id="{209CB41D-7A6E-8586-2BCE-65195C164E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940" y="1636630"/>
            <a:ext cx="1482554" cy="1482554"/>
          </a:xfrm>
          <a:prstGeom prst="rect">
            <a:avLst/>
          </a:prstGeom>
        </p:spPr>
      </p:pic>
      <p:pic>
        <p:nvPicPr>
          <p:cNvPr id="9" name="Graphic 6" descr="Earth globe: Africa and Europe with solid fill">
            <a:extLst>
              <a:ext uri="{FF2B5EF4-FFF2-40B4-BE49-F238E27FC236}">
                <a16:creationId xmlns:a16="http://schemas.microsoft.com/office/drawing/2014/main" id="{780EC63C-7E20-93E3-8522-8E845C0487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58447" y="1636630"/>
            <a:ext cx="1482554" cy="1482554"/>
          </a:xfrm>
          <a:prstGeom prst="rect">
            <a:avLst/>
          </a:prstGeom>
        </p:spPr>
      </p:pic>
      <p:cxnSp>
        <p:nvCxnSpPr>
          <p:cNvPr id="10" name="Straight Connector 10">
            <a:extLst>
              <a:ext uri="{FF2B5EF4-FFF2-40B4-BE49-F238E27FC236}">
                <a16:creationId xmlns:a16="http://schemas.microsoft.com/office/drawing/2014/main" id="{4CFCDF77-F7BB-5857-6293-6D2134F1E062}"/>
              </a:ext>
            </a:extLst>
          </p:cNvPr>
          <p:cNvCxnSpPr>
            <a:cxnSpLocks/>
          </p:cNvCxnSpPr>
          <p:nvPr/>
        </p:nvCxnSpPr>
        <p:spPr>
          <a:xfrm>
            <a:off x="266829"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1" name="Straight Connector 11">
            <a:extLst>
              <a:ext uri="{FF2B5EF4-FFF2-40B4-BE49-F238E27FC236}">
                <a16:creationId xmlns:a16="http://schemas.microsoft.com/office/drawing/2014/main" id="{0D1D6DE6-764C-2C4E-E105-10CA6A7B73CD}"/>
              </a:ext>
            </a:extLst>
          </p:cNvPr>
          <p:cNvCxnSpPr>
            <a:cxnSpLocks/>
          </p:cNvCxnSpPr>
          <p:nvPr/>
        </p:nvCxnSpPr>
        <p:spPr>
          <a:xfrm>
            <a:off x="2469853"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2" name="Straight Connector 12">
            <a:extLst>
              <a:ext uri="{FF2B5EF4-FFF2-40B4-BE49-F238E27FC236}">
                <a16:creationId xmlns:a16="http://schemas.microsoft.com/office/drawing/2014/main" id="{187D71C0-A903-D394-DB58-9F25ACDDD784}"/>
              </a:ext>
            </a:extLst>
          </p:cNvPr>
          <p:cNvCxnSpPr>
            <a:cxnSpLocks/>
          </p:cNvCxnSpPr>
          <p:nvPr/>
        </p:nvCxnSpPr>
        <p:spPr>
          <a:xfrm>
            <a:off x="4662221"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sp>
        <p:nvSpPr>
          <p:cNvPr id="13" name="Content Placeholder 2">
            <a:extLst>
              <a:ext uri="{FF2B5EF4-FFF2-40B4-BE49-F238E27FC236}">
                <a16:creationId xmlns:a16="http://schemas.microsoft.com/office/drawing/2014/main" id="{82FF4841-D916-AE2D-2D78-F51D7204BB48}"/>
              </a:ext>
            </a:extLst>
          </p:cNvPr>
          <p:cNvSpPr txBox="1">
            <a:spLocks/>
          </p:cNvSpPr>
          <p:nvPr/>
        </p:nvSpPr>
        <p:spPr>
          <a:xfrm>
            <a:off x="6875621"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Accessibility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go to go to the developers where they are so the project is open sourced in the Linux Foundation.  Allowing API users to work directly with CSPs creating the service</a:t>
            </a:r>
          </a:p>
        </p:txBody>
      </p:sp>
      <p:cxnSp>
        <p:nvCxnSpPr>
          <p:cNvPr id="14" name="Straight Connector 15">
            <a:extLst>
              <a:ext uri="{FF2B5EF4-FFF2-40B4-BE49-F238E27FC236}">
                <a16:creationId xmlns:a16="http://schemas.microsoft.com/office/drawing/2014/main" id="{806437AF-074A-CE8C-636E-1D2C65106FF5}"/>
              </a:ext>
            </a:extLst>
          </p:cNvPr>
          <p:cNvCxnSpPr>
            <a:cxnSpLocks/>
          </p:cNvCxnSpPr>
          <p:nvPr/>
        </p:nvCxnSpPr>
        <p:spPr>
          <a:xfrm>
            <a:off x="6875620"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5" name="Graphic 17" descr="Questions with solid fill">
            <a:extLst>
              <a:ext uri="{FF2B5EF4-FFF2-40B4-BE49-F238E27FC236}">
                <a16:creationId xmlns:a16="http://schemas.microsoft.com/office/drawing/2014/main" id="{03C28D74-8073-7849-D43C-8CC38E0E790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60562" y="1636630"/>
            <a:ext cx="1482547" cy="1482547"/>
          </a:xfrm>
          <a:prstGeom prst="rect">
            <a:avLst/>
          </a:prstGeom>
        </p:spPr>
      </p:pic>
      <p:sp>
        <p:nvSpPr>
          <p:cNvPr id="16" name="Content Placeholder 2">
            <a:extLst>
              <a:ext uri="{FF2B5EF4-FFF2-40B4-BE49-F238E27FC236}">
                <a16:creationId xmlns:a16="http://schemas.microsoft.com/office/drawing/2014/main" id="{28CD0476-B696-F301-5AB5-A2FC9F46BCDA}"/>
              </a:ext>
            </a:extLst>
          </p:cNvPr>
          <p:cNvSpPr txBox="1">
            <a:spLocks/>
          </p:cNvSpPr>
          <p:nvPr/>
        </p:nvSpPr>
        <p:spPr>
          <a:xfrm>
            <a:off x="9089020"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Demand driven</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develop the APIs and design it in the way our customers need it. The demand is collected from organizations like GSMA OPAG but also from customers directly.</a:t>
            </a:r>
          </a:p>
        </p:txBody>
      </p:sp>
      <p:cxnSp>
        <p:nvCxnSpPr>
          <p:cNvPr id="17" name="Straight Connector 15">
            <a:extLst>
              <a:ext uri="{FF2B5EF4-FFF2-40B4-BE49-F238E27FC236}">
                <a16:creationId xmlns:a16="http://schemas.microsoft.com/office/drawing/2014/main" id="{DBADF127-52B3-E998-C1D3-D0C649FD1787}"/>
              </a:ext>
            </a:extLst>
          </p:cNvPr>
          <p:cNvCxnSpPr>
            <a:cxnSpLocks/>
          </p:cNvCxnSpPr>
          <p:nvPr/>
        </p:nvCxnSpPr>
        <p:spPr>
          <a:xfrm>
            <a:off x="9089019"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8" name="Grafik 17" descr="Prost mit einfarbiger Füllung">
            <a:extLst>
              <a:ext uri="{FF2B5EF4-FFF2-40B4-BE49-F238E27FC236}">
                <a16:creationId xmlns:a16="http://schemas.microsoft.com/office/drawing/2014/main" id="{779328AA-5889-87F6-32AC-1966B37C484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90678" y="1677453"/>
            <a:ext cx="1482546" cy="1482546"/>
          </a:xfrm>
          <a:prstGeom prst="rect">
            <a:avLst/>
          </a:prstGeom>
        </p:spPr>
      </p:pic>
    </p:spTree>
    <p:extLst>
      <p:ext uri="{BB962C8B-B14F-4D97-AF65-F5344CB8AC3E}">
        <p14:creationId xmlns:p14="http://schemas.microsoft.com/office/powerpoint/2010/main" val="543694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0023315-3CE2-09DC-A5FF-4D77F081C09B}"/>
              </a:ext>
            </a:extLst>
          </p:cNvPr>
          <p:cNvGraphicFramePr>
            <a:graphicFrameLocks noChangeAspect="1"/>
          </p:cNvGraphicFramePr>
          <p:nvPr>
            <p:custDataLst>
              <p:tags r:id="rId1"/>
            </p:custDataLst>
            <p:extLst>
              <p:ext uri="{D42A27DB-BD31-4B8C-83A1-F6EECF244321}">
                <p14:modId xmlns:p14="http://schemas.microsoft.com/office/powerpoint/2010/main" val="37851524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40023315-3CE2-09DC-A5FF-4D77F081C09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2F58C67-1737-B9B9-83A5-BFA65BBD4323}"/>
              </a:ext>
            </a:extLst>
          </p:cNvPr>
          <p:cNvSpPr>
            <a:spLocks noGrp="1"/>
          </p:cNvSpPr>
          <p:nvPr>
            <p:ph type="title"/>
          </p:nvPr>
        </p:nvSpPr>
        <p:spPr/>
        <p:txBody>
          <a:bodyPr vert="horz"/>
          <a:lstStyle/>
          <a:p>
            <a:r>
              <a:rPr lang="de-DE" dirty="0" err="1"/>
              <a:t>Abstraction</a:t>
            </a:r>
            <a:r>
              <a:rPr lang="de-DE" dirty="0"/>
              <a:t> API </a:t>
            </a:r>
            <a:br>
              <a:rPr lang="de-DE" dirty="0"/>
            </a:br>
            <a:r>
              <a:rPr lang="de-DE" dirty="0"/>
              <a:t>Architecture</a:t>
            </a:r>
          </a:p>
        </p:txBody>
      </p:sp>
      <p:sp>
        <p:nvSpPr>
          <p:cNvPr id="3" name="Inhaltsplatzhalter 2">
            <a:extLst>
              <a:ext uri="{FF2B5EF4-FFF2-40B4-BE49-F238E27FC236}">
                <a16:creationId xmlns:a16="http://schemas.microsoft.com/office/drawing/2014/main" id="{17B2C9B3-1B95-30C1-3507-7F77E8DC872F}"/>
              </a:ext>
            </a:extLst>
          </p:cNvPr>
          <p:cNvSpPr>
            <a:spLocks noGrp="1"/>
          </p:cNvSpPr>
          <p:nvPr>
            <p:ph sz="quarter" idx="10"/>
          </p:nvPr>
        </p:nvSpPr>
        <p:spPr>
          <a:xfrm>
            <a:off x="444373" y="1979126"/>
            <a:ext cx="3053429" cy="4124383"/>
          </a:xfrm>
        </p:spPr>
        <p:txBody>
          <a:bodyPr/>
          <a:lstStyle/>
          <a:p>
            <a:r>
              <a:rPr lang="en-US" sz="1600" dirty="0">
                <a:latin typeface="Montserrat SemiBold" panose="00000700000000000000" pitchFamily="2" charset="0"/>
              </a:rPr>
              <a:t>Abstraction</a:t>
            </a:r>
            <a:r>
              <a:rPr lang="en-US" sz="1600" dirty="0"/>
              <a:t> from Network APIs to Service APIs is necessary:</a:t>
            </a:r>
          </a:p>
          <a:p>
            <a:pPr marL="285750" indent="-285750">
              <a:buFont typeface="Arial" panose="020B0604020202020204" pitchFamily="34" charset="0"/>
              <a:buChar char="•"/>
            </a:pPr>
            <a:r>
              <a:rPr lang="en-US" sz="1600" dirty="0"/>
              <a:t>To simplify telco complexity making APIs easy to consume for customers with no telco expertise (user-friendly APIs)</a:t>
            </a:r>
          </a:p>
          <a:p>
            <a:pPr marL="285750" indent="-285750">
              <a:buFont typeface="Arial" panose="020B0604020202020204" pitchFamily="34" charset="0"/>
              <a:buChar char="•"/>
            </a:pPr>
            <a:r>
              <a:rPr lang="en-US" sz="1600" dirty="0"/>
              <a:t>To satisfy data privacy and regulatory requirements</a:t>
            </a:r>
          </a:p>
          <a:p>
            <a:pPr marL="285750" indent="-285750">
              <a:buFont typeface="Arial" panose="020B0604020202020204" pitchFamily="34" charset="0"/>
              <a:buChar char="•"/>
            </a:pPr>
            <a:r>
              <a:rPr lang="en-US" sz="1600" dirty="0"/>
              <a:t>To facilitate application to network integration</a:t>
            </a:r>
          </a:p>
        </p:txBody>
      </p:sp>
      <p:pic>
        <p:nvPicPr>
          <p:cNvPr id="4" name="Grafik 3">
            <a:extLst>
              <a:ext uri="{FF2B5EF4-FFF2-40B4-BE49-F238E27FC236}">
                <a16:creationId xmlns:a16="http://schemas.microsoft.com/office/drawing/2014/main" id="{27E64072-48FC-17C5-2867-8E20F22C8410}"/>
              </a:ext>
            </a:extLst>
          </p:cNvPr>
          <p:cNvPicPr>
            <a:picLocks noChangeAspect="1"/>
          </p:cNvPicPr>
          <p:nvPr/>
        </p:nvPicPr>
        <p:blipFill>
          <a:blip r:embed="rId5"/>
          <a:stretch>
            <a:fillRect/>
          </a:stretch>
        </p:blipFill>
        <p:spPr>
          <a:xfrm>
            <a:off x="4582813" y="1979126"/>
            <a:ext cx="5410200" cy="3895725"/>
          </a:xfrm>
          <a:prstGeom prst="rect">
            <a:avLst/>
          </a:prstGeom>
        </p:spPr>
      </p:pic>
    </p:spTree>
    <p:extLst>
      <p:ext uri="{BB962C8B-B14F-4D97-AF65-F5344CB8AC3E}">
        <p14:creationId xmlns:p14="http://schemas.microsoft.com/office/powerpoint/2010/main" val="282668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DE4B512E-3CEF-FF8D-D0B7-D751DE50BDC7}"/>
              </a:ext>
            </a:extLst>
          </p:cNvPr>
          <p:cNvGraphicFramePr>
            <a:graphicFrameLocks noChangeAspect="1"/>
          </p:cNvGraphicFramePr>
          <p:nvPr>
            <p:custDataLst>
              <p:tags r:id="rId1"/>
            </p:custDataLst>
            <p:extLst>
              <p:ext uri="{D42A27DB-BD31-4B8C-83A1-F6EECF244321}">
                <p14:modId xmlns:p14="http://schemas.microsoft.com/office/powerpoint/2010/main" val="483477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DE4B512E-3CEF-FF8D-D0B7-D751DE50BD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Abstraction</a:t>
            </a:r>
            <a:r>
              <a:rPr lang="de-DE" dirty="0"/>
              <a:t> API </a:t>
            </a:r>
            <a:br>
              <a:rPr lang="de-DE" dirty="0"/>
            </a:br>
            <a:r>
              <a:rPr lang="de-DE" dirty="0"/>
              <a:t>Distribution Options</a:t>
            </a:r>
          </a:p>
        </p:txBody>
      </p:sp>
      <p:sp>
        <p:nvSpPr>
          <p:cNvPr id="6" name="TextBox 130">
            <a:extLst>
              <a:ext uri="{FF2B5EF4-FFF2-40B4-BE49-F238E27FC236}">
                <a16:creationId xmlns:a16="http://schemas.microsoft.com/office/drawing/2014/main" id="{5AC6859B-C984-AB41-BF95-9722D5854CF6}"/>
              </a:ext>
            </a:extLst>
          </p:cNvPr>
          <p:cNvSpPr txBox="1"/>
          <p:nvPr/>
        </p:nvSpPr>
        <p:spPr>
          <a:xfrm>
            <a:off x="1342565" y="1766868"/>
            <a:ext cx="3570655" cy="338554"/>
          </a:xfrm>
          <a:prstGeom prst="rect">
            <a:avLst/>
          </a:prstGeom>
          <a:noFill/>
          <a:ln>
            <a:noFill/>
          </a:ln>
        </p:spPr>
        <p:txBody>
          <a:bodyPr wrap="square" rtlCol="0">
            <a:spAutoFit/>
          </a:bodyPr>
          <a:lstStyle/>
          <a:p>
            <a:pPr algn="ctr"/>
            <a:r>
              <a:rPr lang="en-US" sz="1600" dirty="0">
                <a:latin typeface="Montserrat SemiBold" panose="00000700000000000000" pitchFamily="2" charset="0"/>
              </a:rPr>
              <a:t>A. Single-Operator Relationship</a:t>
            </a:r>
          </a:p>
        </p:txBody>
      </p:sp>
      <p:cxnSp>
        <p:nvCxnSpPr>
          <p:cNvPr id="7" name="Straight Connector 129">
            <a:extLst>
              <a:ext uri="{FF2B5EF4-FFF2-40B4-BE49-F238E27FC236}">
                <a16:creationId xmlns:a16="http://schemas.microsoft.com/office/drawing/2014/main" id="{085DD69F-D899-B158-4ED2-F8A4B18A7131}"/>
              </a:ext>
            </a:extLst>
          </p:cNvPr>
          <p:cNvCxnSpPr/>
          <p:nvPr/>
        </p:nvCxnSpPr>
        <p:spPr>
          <a:xfrm>
            <a:off x="1342565" y="2119621"/>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8" name="Gruppieren 7">
            <a:extLst>
              <a:ext uri="{FF2B5EF4-FFF2-40B4-BE49-F238E27FC236}">
                <a16:creationId xmlns:a16="http://schemas.microsoft.com/office/drawing/2014/main" id="{99E369AF-4160-9070-AFD2-29B10618FA4B}"/>
              </a:ext>
            </a:extLst>
          </p:cNvPr>
          <p:cNvGrpSpPr/>
          <p:nvPr/>
        </p:nvGrpSpPr>
        <p:grpSpPr>
          <a:xfrm>
            <a:off x="6595882" y="4083162"/>
            <a:ext cx="3583625" cy="352753"/>
            <a:chOff x="6481641" y="3958307"/>
            <a:chExt cx="3583625" cy="352753"/>
          </a:xfrm>
        </p:grpSpPr>
        <p:sp>
          <p:nvSpPr>
            <p:cNvPr id="9" name="TextBox 132">
              <a:extLst>
                <a:ext uri="{FF2B5EF4-FFF2-40B4-BE49-F238E27FC236}">
                  <a16:creationId xmlns:a16="http://schemas.microsoft.com/office/drawing/2014/main" id="{F6711B23-F713-FCEB-1295-C2EFFB75F09B}"/>
                </a:ext>
              </a:extLst>
            </p:cNvPr>
            <p:cNvSpPr txBox="1"/>
            <p:nvPr/>
          </p:nvSpPr>
          <p:spPr>
            <a:xfrm>
              <a:off x="6481641" y="3958307"/>
              <a:ext cx="3570655" cy="338554"/>
            </a:xfrm>
            <a:prstGeom prst="rect">
              <a:avLst/>
            </a:prstGeom>
            <a:noFill/>
          </p:spPr>
          <p:txBody>
            <a:bodyPr wrap="square" rtlCol="0">
              <a:spAutoFit/>
            </a:bodyPr>
            <a:lstStyle/>
            <a:p>
              <a:pPr algn="ctr"/>
              <a:r>
                <a:rPr lang="en-US" sz="1600">
                  <a:latin typeface="Montserrat SemiBold" panose="00000700000000000000" pitchFamily="2" charset="0"/>
                </a:rPr>
                <a:t>D. Operator Aggregation</a:t>
              </a:r>
            </a:p>
          </p:txBody>
        </p:sp>
        <p:cxnSp>
          <p:nvCxnSpPr>
            <p:cNvPr id="10" name="Straight Connector 131">
              <a:extLst>
                <a:ext uri="{FF2B5EF4-FFF2-40B4-BE49-F238E27FC236}">
                  <a16:creationId xmlns:a16="http://schemas.microsoft.com/office/drawing/2014/main" id="{0FCAD4FA-BF73-A0CB-4245-EB5665CD61B5}"/>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1" name="Gruppieren 10">
            <a:extLst>
              <a:ext uri="{FF2B5EF4-FFF2-40B4-BE49-F238E27FC236}">
                <a16:creationId xmlns:a16="http://schemas.microsoft.com/office/drawing/2014/main" id="{BF319914-C548-9381-ED0B-94B1F0A987CF}"/>
              </a:ext>
            </a:extLst>
          </p:cNvPr>
          <p:cNvGrpSpPr/>
          <p:nvPr/>
        </p:nvGrpSpPr>
        <p:grpSpPr>
          <a:xfrm>
            <a:off x="6595882" y="1758579"/>
            <a:ext cx="3764359" cy="352753"/>
            <a:chOff x="6468671" y="1033256"/>
            <a:chExt cx="3764359" cy="352753"/>
          </a:xfrm>
        </p:grpSpPr>
        <p:sp>
          <p:nvSpPr>
            <p:cNvPr id="12" name="TextBox 134">
              <a:extLst>
                <a:ext uri="{FF2B5EF4-FFF2-40B4-BE49-F238E27FC236}">
                  <a16:creationId xmlns:a16="http://schemas.microsoft.com/office/drawing/2014/main" id="{1B23C1CC-3EBD-1D25-DB91-651CDB1AEE21}"/>
                </a:ext>
              </a:extLst>
            </p:cNvPr>
            <p:cNvSpPr txBox="1"/>
            <p:nvPr/>
          </p:nvSpPr>
          <p:spPr>
            <a:xfrm>
              <a:off x="6468671" y="1033256"/>
              <a:ext cx="3764359" cy="338554"/>
            </a:xfrm>
            <a:prstGeom prst="rect">
              <a:avLst/>
            </a:prstGeom>
            <a:noFill/>
          </p:spPr>
          <p:txBody>
            <a:bodyPr wrap="square" rtlCol="0">
              <a:spAutoFit/>
            </a:bodyPr>
            <a:lstStyle/>
            <a:p>
              <a:pPr algn="ctr"/>
              <a:r>
                <a:rPr lang="en-US" sz="1600" dirty="0">
                  <a:latin typeface="Montserrat SemiBold" panose="00000700000000000000" pitchFamily="2" charset="0"/>
                </a:rPr>
                <a:t>B. Single-Operator “API Roaming”</a:t>
              </a:r>
            </a:p>
          </p:txBody>
        </p:sp>
        <p:cxnSp>
          <p:nvCxnSpPr>
            <p:cNvPr id="13" name="Straight Connector 133">
              <a:extLst>
                <a:ext uri="{FF2B5EF4-FFF2-40B4-BE49-F238E27FC236}">
                  <a16:creationId xmlns:a16="http://schemas.microsoft.com/office/drawing/2014/main" id="{6AACB606-5A2F-9C8E-7D67-538F309B5896}"/>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4" name="Gruppieren 13">
            <a:extLst>
              <a:ext uri="{FF2B5EF4-FFF2-40B4-BE49-F238E27FC236}">
                <a16:creationId xmlns:a16="http://schemas.microsoft.com/office/drawing/2014/main" id="{655D63F5-48F5-550E-D1EA-899E939502E7}"/>
              </a:ext>
            </a:extLst>
          </p:cNvPr>
          <p:cNvGrpSpPr/>
          <p:nvPr/>
        </p:nvGrpSpPr>
        <p:grpSpPr>
          <a:xfrm>
            <a:off x="1342565" y="4083162"/>
            <a:ext cx="3583625" cy="352753"/>
            <a:chOff x="1215354" y="3955925"/>
            <a:chExt cx="3583625" cy="352753"/>
          </a:xfrm>
        </p:grpSpPr>
        <p:sp>
          <p:nvSpPr>
            <p:cNvPr id="15" name="TextBox 136">
              <a:extLst>
                <a:ext uri="{FF2B5EF4-FFF2-40B4-BE49-F238E27FC236}">
                  <a16:creationId xmlns:a16="http://schemas.microsoft.com/office/drawing/2014/main" id="{9EF2DD29-4374-B6DD-BA5F-C1AE7AD37248}"/>
                </a:ext>
              </a:extLst>
            </p:cNvPr>
            <p:cNvSpPr txBox="1"/>
            <p:nvPr/>
          </p:nvSpPr>
          <p:spPr>
            <a:xfrm>
              <a:off x="1215354" y="3955925"/>
              <a:ext cx="3570655" cy="338554"/>
            </a:xfrm>
            <a:prstGeom prst="rect">
              <a:avLst/>
            </a:prstGeom>
            <a:noFill/>
          </p:spPr>
          <p:txBody>
            <a:bodyPr wrap="square" rtlCol="0">
              <a:spAutoFit/>
            </a:bodyPr>
            <a:lstStyle/>
            <a:p>
              <a:pPr algn="ctr"/>
              <a:r>
                <a:rPr lang="en-US" sz="1600" dirty="0">
                  <a:latin typeface="Montserrat SemiBold" panose="00000700000000000000" pitchFamily="2" charset="0"/>
                </a:rPr>
                <a:t>C. Multi-Operator Relationship</a:t>
              </a:r>
            </a:p>
          </p:txBody>
        </p:sp>
        <p:cxnSp>
          <p:nvCxnSpPr>
            <p:cNvPr id="16" name="Straight Connector 135">
              <a:extLst>
                <a:ext uri="{FF2B5EF4-FFF2-40B4-BE49-F238E27FC236}">
                  <a16:creationId xmlns:a16="http://schemas.microsoft.com/office/drawing/2014/main" id="{AB5EE2DE-861B-0166-C040-3B576008389E}"/>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7" name="Group 115">
            <a:extLst>
              <a:ext uri="{FF2B5EF4-FFF2-40B4-BE49-F238E27FC236}">
                <a16:creationId xmlns:a16="http://schemas.microsoft.com/office/drawing/2014/main" id="{32517434-D142-C73E-5F4D-8A95DF05F51E}"/>
              </a:ext>
            </a:extLst>
          </p:cNvPr>
          <p:cNvGrpSpPr/>
          <p:nvPr/>
        </p:nvGrpSpPr>
        <p:grpSpPr>
          <a:xfrm>
            <a:off x="1342565" y="2349146"/>
            <a:ext cx="1521198" cy="1616344"/>
            <a:chOff x="809626" y="2260974"/>
            <a:chExt cx="1943105" cy="1616344"/>
          </a:xfrm>
        </p:grpSpPr>
        <p:sp>
          <p:nvSpPr>
            <p:cNvPr id="18" name="Rectangle 69">
              <a:extLst>
                <a:ext uri="{FF2B5EF4-FFF2-40B4-BE49-F238E27FC236}">
                  <a16:creationId xmlns:a16="http://schemas.microsoft.com/office/drawing/2014/main" id="{828A4937-A744-F85E-FED2-CA52E238F2E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19" name="Rectangle 118">
              <a:extLst>
                <a:ext uri="{FF2B5EF4-FFF2-40B4-BE49-F238E27FC236}">
                  <a16:creationId xmlns:a16="http://schemas.microsoft.com/office/drawing/2014/main" id="{9FB12F64-C6BC-36B9-CC04-EE89006DDF8A}"/>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0" name="Rectangle 119">
              <a:extLst>
                <a:ext uri="{FF2B5EF4-FFF2-40B4-BE49-F238E27FC236}">
                  <a16:creationId xmlns:a16="http://schemas.microsoft.com/office/drawing/2014/main" id="{2159E696-4377-82C7-4325-B36C577F800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1" name="Rectangle 120">
              <a:extLst>
                <a:ext uri="{FF2B5EF4-FFF2-40B4-BE49-F238E27FC236}">
                  <a16:creationId xmlns:a16="http://schemas.microsoft.com/office/drawing/2014/main" id="{200E32A4-D051-CDFD-DA14-BA69FE01AE85}"/>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2" name="Group 122">
              <a:extLst>
                <a:ext uri="{FF2B5EF4-FFF2-40B4-BE49-F238E27FC236}">
                  <a16:creationId xmlns:a16="http://schemas.microsoft.com/office/drawing/2014/main" id="{DB90DED1-59C4-112A-A7C4-41FAED6A346A}"/>
                </a:ext>
              </a:extLst>
            </p:cNvPr>
            <p:cNvGrpSpPr/>
            <p:nvPr/>
          </p:nvGrpSpPr>
          <p:grpSpPr>
            <a:xfrm>
              <a:off x="1310248" y="3242981"/>
              <a:ext cx="1137348" cy="491318"/>
              <a:chOff x="1996564" y="1839447"/>
              <a:chExt cx="2621611" cy="1045986"/>
            </a:xfrm>
          </p:grpSpPr>
          <p:cxnSp>
            <p:nvCxnSpPr>
              <p:cNvPr id="33" name="Straight Connector 123">
                <a:extLst>
                  <a:ext uri="{FF2B5EF4-FFF2-40B4-BE49-F238E27FC236}">
                    <a16:creationId xmlns:a16="http://schemas.microsoft.com/office/drawing/2014/main" id="{FEFB8019-EA3F-9547-CFDA-DFACAEC51F0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4" name="Straight Connector 124">
                <a:extLst>
                  <a:ext uri="{FF2B5EF4-FFF2-40B4-BE49-F238E27FC236}">
                    <a16:creationId xmlns:a16="http://schemas.microsoft.com/office/drawing/2014/main" id="{EEAE2ECD-DFA4-50B1-FEDD-C8A88B3D34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5" name="Straight Connector 125">
                <a:extLst>
                  <a:ext uri="{FF2B5EF4-FFF2-40B4-BE49-F238E27FC236}">
                    <a16:creationId xmlns:a16="http://schemas.microsoft.com/office/drawing/2014/main" id="{3F9672C9-39A6-A4E4-18B2-2B07CB6E115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3" name="TextBox 129">
              <a:extLst>
                <a:ext uri="{FF2B5EF4-FFF2-40B4-BE49-F238E27FC236}">
                  <a16:creationId xmlns:a16="http://schemas.microsoft.com/office/drawing/2014/main" id="{455F57E6-D889-6261-9CAC-FCEF0C51AFBE}"/>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24" name="Rectangle 69">
              <a:extLst>
                <a:ext uri="{FF2B5EF4-FFF2-40B4-BE49-F238E27FC236}">
                  <a16:creationId xmlns:a16="http://schemas.microsoft.com/office/drawing/2014/main" id="{9BEA8576-9E02-0304-1B62-A366A4E2F46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25" name="Rectangle 118">
              <a:extLst>
                <a:ext uri="{FF2B5EF4-FFF2-40B4-BE49-F238E27FC236}">
                  <a16:creationId xmlns:a16="http://schemas.microsoft.com/office/drawing/2014/main" id="{A70B5BA7-F1A6-5F20-DA00-671C4D486AEA}"/>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6" name="Rectangle 119">
              <a:extLst>
                <a:ext uri="{FF2B5EF4-FFF2-40B4-BE49-F238E27FC236}">
                  <a16:creationId xmlns:a16="http://schemas.microsoft.com/office/drawing/2014/main" id="{FE5D32AD-073E-FB12-9FA2-F341B14C50F1}"/>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7" name="Rectangle 120">
              <a:extLst>
                <a:ext uri="{FF2B5EF4-FFF2-40B4-BE49-F238E27FC236}">
                  <a16:creationId xmlns:a16="http://schemas.microsoft.com/office/drawing/2014/main" id="{F5A49C93-55DE-8BCC-4CA4-BADDA6733D79}"/>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8" name="Group 122">
              <a:extLst>
                <a:ext uri="{FF2B5EF4-FFF2-40B4-BE49-F238E27FC236}">
                  <a16:creationId xmlns:a16="http://schemas.microsoft.com/office/drawing/2014/main" id="{77700F56-FFAC-D6EB-841C-97FC508D62FE}"/>
                </a:ext>
              </a:extLst>
            </p:cNvPr>
            <p:cNvGrpSpPr/>
            <p:nvPr/>
          </p:nvGrpSpPr>
          <p:grpSpPr>
            <a:xfrm>
              <a:off x="1310248" y="2406204"/>
              <a:ext cx="1137348" cy="491318"/>
              <a:chOff x="1832293" y="-94399"/>
              <a:chExt cx="2621611" cy="1045986"/>
            </a:xfrm>
          </p:grpSpPr>
          <p:cxnSp>
            <p:nvCxnSpPr>
              <p:cNvPr id="30" name="Straight Connector 123">
                <a:extLst>
                  <a:ext uri="{FF2B5EF4-FFF2-40B4-BE49-F238E27FC236}">
                    <a16:creationId xmlns:a16="http://schemas.microsoft.com/office/drawing/2014/main" id="{21642419-BB24-6B32-2801-FA082CF9937D}"/>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1" name="Straight Connector 124">
                <a:extLst>
                  <a:ext uri="{FF2B5EF4-FFF2-40B4-BE49-F238E27FC236}">
                    <a16:creationId xmlns:a16="http://schemas.microsoft.com/office/drawing/2014/main" id="{6922903D-35B2-A1B4-2B55-A476CE7D78DC}"/>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2" name="Straight Connector 125">
                <a:extLst>
                  <a:ext uri="{FF2B5EF4-FFF2-40B4-BE49-F238E27FC236}">
                    <a16:creationId xmlns:a16="http://schemas.microsoft.com/office/drawing/2014/main" id="{D05CD8B2-663C-FE87-B6D4-B6183A5CA3D5}"/>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29" name="TextBox 129">
              <a:extLst>
                <a:ext uri="{FF2B5EF4-FFF2-40B4-BE49-F238E27FC236}">
                  <a16:creationId xmlns:a16="http://schemas.microsoft.com/office/drawing/2014/main" id="{92FD3318-6513-E7C4-F67F-F605BD73F05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grpSp>
        <p:nvGrpSpPr>
          <p:cNvPr id="36" name="Group 147">
            <a:extLst>
              <a:ext uri="{FF2B5EF4-FFF2-40B4-BE49-F238E27FC236}">
                <a16:creationId xmlns:a16="http://schemas.microsoft.com/office/drawing/2014/main" id="{9F558861-FC1F-A893-EF79-638C95D73351}"/>
              </a:ext>
            </a:extLst>
          </p:cNvPr>
          <p:cNvGrpSpPr/>
          <p:nvPr/>
        </p:nvGrpSpPr>
        <p:grpSpPr>
          <a:xfrm>
            <a:off x="6595882" y="2344802"/>
            <a:ext cx="1521198" cy="1616344"/>
            <a:chOff x="809626" y="2260974"/>
            <a:chExt cx="1943105" cy="1616344"/>
          </a:xfrm>
        </p:grpSpPr>
        <p:sp>
          <p:nvSpPr>
            <p:cNvPr id="37" name="Rectangle 69">
              <a:extLst>
                <a:ext uri="{FF2B5EF4-FFF2-40B4-BE49-F238E27FC236}">
                  <a16:creationId xmlns:a16="http://schemas.microsoft.com/office/drawing/2014/main" id="{4A11AB2B-DB18-7B42-31FB-AF3AB38F645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38" name="Rectangle 118">
              <a:extLst>
                <a:ext uri="{FF2B5EF4-FFF2-40B4-BE49-F238E27FC236}">
                  <a16:creationId xmlns:a16="http://schemas.microsoft.com/office/drawing/2014/main" id="{51DF0957-6742-61D5-3ACA-EC5C54CB0533}"/>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39" name="Rectangle 119">
              <a:extLst>
                <a:ext uri="{FF2B5EF4-FFF2-40B4-BE49-F238E27FC236}">
                  <a16:creationId xmlns:a16="http://schemas.microsoft.com/office/drawing/2014/main" id="{CA355CF4-863E-4377-3CD2-D896106CCDF2}"/>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0" name="Rectangle 120">
              <a:extLst>
                <a:ext uri="{FF2B5EF4-FFF2-40B4-BE49-F238E27FC236}">
                  <a16:creationId xmlns:a16="http://schemas.microsoft.com/office/drawing/2014/main" id="{66F01F1F-F135-464B-D8CB-9D9AD369EBBA}"/>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1" name="Group 122">
              <a:extLst>
                <a:ext uri="{FF2B5EF4-FFF2-40B4-BE49-F238E27FC236}">
                  <a16:creationId xmlns:a16="http://schemas.microsoft.com/office/drawing/2014/main" id="{036D7F12-4BCD-4E2F-0898-8EDEEF67C41F}"/>
                </a:ext>
              </a:extLst>
            </p:cNvPr>
            <p:cNvGrpSpPr/>
            <p:nvPr/>
          </p:nvGrpSpPr>
          <p:grpSpPr>
            <a:xfrm>
              <a:off x="1310248" y="3242981"/>
              <a:ext cx="1137348" cy="491318"/>
              <a:chOff x="1996564" y="1839447"/>
              <a:chExt cx="2621611" cy="1045986"/>
            </a:xfrm>
          </p:grpSpPr>
          <p:cxnSp>
            <p:nvCxnSpPr>
              <p:cNvPr id="53" name="Straight Connector 123">
                <a:extLst>
                  <a:ext uri="{FF2B5EF4-FFF2-40B4-BE49-F238E27FC236}">
                    <a16:creationId xmlns:a16="http://schemas.microsoft.com/office/drawing/2014/main" id="{632F573A-6CF1-CDAC-1143-497E2331AC26}"/>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4" name="Straight Connector 124">
                <a:extLst>
                  <a:ext uri="{FF2B5EF4-FFF2-40B4-BE49-F238E27FC236}">
                    <a16:creationId xmlns:a16="http://schemas.microsoft.com/office/drawing/2014/main" id="{C9CD9623-279C-12C9-EC9F-AE02433BA3C1}"/>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5" name="Straight Connector 125">
                <a:extLst>
                  <a:ext uri="{FF2B5EF4-FFF2-40B4-BE49-F238E27FC236}">
                    <a16:creationId xmlns:a16="http://schemas.microsoft.com/office/drawing/2014/main" id="{6F429A32-5602-15A1-19BC-23F028547CD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2" name="TextBox 129">
              <a:extLst>
                <a:ext uri="{FF2B5EF4-FFF2-40B4-BE49-F238E27FC236}">
                  <a16:creationId xmlns:a16="http://schemas.microsoft.com/office/drawing/2014/main" id="{1A5E2554-E690-5CA2-2707-2BB375F6F6C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43" name="Rectangle 69">
              <a:extLst>
                <a:ext uri="{FF2B5EF4-FFF2-40B4-BE49-F238E27FC236}">
                  <a16:creationId xmlns:a16="http://schemas.microsoft.com/office/drawing/2014/main" id="{EA9FE4C4-3C0A-0C3C-7CAC-455AEB25033A}"/>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44" name="Rectangle 118">
              <a:extLst>
                <a:ext uri="{FF2B5EF4-FFF2-40B4-BE49-F238E27FC236}">
                  <a16:creationId xmlns:a16="http://schemas.microsoft.com/office/drawing/2014/main" id="{17F554A2-CBC7-CD60-19BE-8BA9DAE3C125}"/>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45" name="Rectangle 119">
              <a:extLst>
                <a:ext uri="{FF2B5EF4-FFF2-40B4-BE49-F238E27FC236}">
                  <a16:creationId xmlns:a16="http://schemas.microsoft.com/office/drawing/2014/main" id="{3224DF0F-8E88-FBCC-D4CD-9ED25628A299}"/>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6" name="Rectangle 120">
              <a:extLst>
                <a:ext uri="{FF2B5EF4-FFF2-40B4-BE49-F238E27FC236}">
                  <a16:creationId xmlns:a16="http://schemas.microsoft.com/office/drawing/2014/main" id="{55555A31-40D0-18B9-8EB6-2F38F7DEFEF2}"/>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7" name="Group 122">
              <a:extLst>
                <a:ext uri="{FF2B5EF4-FFF2-40B4-BE49-F238E27FC236}">
                  <a16:creationId xmlns:a16="http://schemas.microsoft.com/office/drawing/2014/main" id="{E361FA52-48C3-98EB-6791-714093D0B02B}"/>
                </a:ext>
              </a:extLst>
            </p:cNvPr>
            <p:cNvGrpSpPr/>
            <p:nvPr/>
          </p:nvGrpSpPr>
          <p:grpSpPr>
            <a:xfrm>
              <a:off x="1310248" y="2406204"/>
              <a:ext cx="1137348" cy="491318"/>
              <a:chOff x="1832293" y="-94399"/>
              <a:chExt cx="2621611" cy="1045986"/>
            </a:xfrm>
          </p:grpSpPr>
          <p:cxnSp>
            <p:nvCxnSpPr>
              <p:cNvPr id="50" name="Straight Connector 123">
                <a:extLst>
                  <a:ext uri="{FF2B5EF4-FFF2-40B4-BE49-F238E27FC236}">
                    <a16:creationId xmlns:a16="http://schemas.microsoft.com/office/drawing/2014/main" id="{4FE286C9-E2FE-3100-FE65-636E5406834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1" name="Straight Connector 124">
                <a:extLst>
                  <a:ext uri="{FF2B5EF4-FFF2-40B4-BE49-F238E27FC236}">
                    <a16:creationId xmlns:a16="http://schemas.microsoft.com/office/drawing/2014/main" id="{3047E4C3-2237-CD41-F188-C913BA7CB424}"/>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2" name="Straight Connector 125">
                <a:extLst>
                  <a:ext uri="{FF2B5EF4-FFF2-40B4-BE49-F238E27FC236}">
                    <a16:creationId xmlns:a16="http://schemas.microsoft.com/office/drawing/2014/main" id="{A9291FA1-FAA8-AAC5-6F47-858BA8B066B2}"/>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48" name="TextBox 129">
              <a:extLst>
                <a:ext uri="{FF2B5EF4-FFF2-40B4-BE49-F238E27FC236}">
                  <a16:creationId xmlns:a16="http://schemas.microsoft.com/office/drawing/2014/main" id="{65EA01DF-C733-DC8A-9035-D50E6CB1794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cxnSp>
          <p:nvCxnSpPr>
            <p:cNvPr id="49" name="Straight Connector 66">
              <a:extLst>
                <a:ext uri="{FF2B5EF4-FFF2-40B4-BE49-F238E27FC236}">
                  <a16:creationId xmlns:a16="http://schemas.microsoft.com/office/drawing/2014/main" id="{A712AF56-0A82-FDC8-1296-2A736CFA8AA7}"/>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6" name="Straight Connector 113">
            <a:extLst>
              <a:ext uri="{FF2B5EF4-FFF2-40B4-BE49-F238E27FC236}">
                <a16:creationId xmlns:a16="http://schemas.microsoft.com/office/drawing/2014/main" id="{C705EF62-A581-9AE5-008C-FE7D2568F416}"/>
              </a:ext>
            </a:extLst>
          </p:cNvPr>
          <p:cNvCxnSpPr>
            <a:cxnSpLocks/>
            <a:stCxn id="57" idx="0"/>
            <a:endCxn id="29" idx="2"/>
          </p:cNvCxnSpPr>
          <p:nvPr/>
        </p:nvCxnSpPr>
        <p:spPr>
          <a:xfrm flipH="1">
            <a:off x="2798371" y="2734585"/>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7" name="Rectangle 83">
            <a:extLst>
              <a:ext uri="{FF2B5EF4-FFF2-40B4-BE49-F238E27FC236}">
                <a16:creationId xmlns:a16="http://schemas.microsoft.com/office/drawing/2014/main" id="{470D303C-24D8-8BA9-F11C-F0899AA98F73}"/>
              </a:ext>
            </a:extLst>
          </p:cNvPr>
          <p:cNvSpPr/>
          <p:nvPr/>
        </p:nvSpPr>
        <p:spPr bwMode="gray">
          <a:xfrm rot="16200000">
            <a:off x="3946049" y="2611356"/>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58" name="Straight Connector 113">
            <a:extLst>
              <a:ext uri="{FF2B5EF4-FFF2-40B4-BE49-F238E27FC236}">
                <a16:creationId xmlns:a16="http://schemas.microsoft.com/office/drawing/2014/main" id="{570503FA-F94B-09B0-BDCF-F41B5061516E}"/>
              </a:ext>
            </a:extLst>
          </p:cNvPr>
          <p:cNvCxnSpPr>
            <a:cxnSpLocks/>
            <a:stCxn id="59" idx="0"/>
            <a:endCxn id="48" idx="2"/>
          </p:cNvCxnSpPr>
          <p:nvPr/>
        </p:nvCxnSpPr>
        <p:spPr>
          <a:xfrm flipH="1" flipV="1">
            <a:off x="8051688" y="2735691"/>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D55DD2CF-CB99-E188-C608-6FCAA14EACBC}"/>
              </a:ext>
            </a:extLst>
          </p:cNvPr>
          <p:cNvSpPr/>
          <p:nvPr/>
        </p:nvSpPr>
        <p:spPr bwMode="gray">
          <a:xfrm rot="16200000">
            <a:off x="9499031" y="297524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sp>
        <p:nvSpPr>
          <p:cNvPr id="60" name="Freeform 176">
            <a:extLst>
              <a:ext uri="{FF2B5EF4-FFF2-40B4-BE49-F238E27FC236}">
                <a16:creationId xmlns:a16="http://schemas.microsoft.com/office/drawing/2014/main" id="{3BB750B8-7E4E-CBBC-E1A4-5A13A0A167F3}"/>
              </a:ext>
            </a:extLst>
          </p:cNvPr>
          <p:cNvSpPr/>
          <p:nvPr/>
        </p:nvSpPr>
        <p:spPr>
          <a:xfrm>
            <a:off x="6865237" y="2828297"/>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61" name="Freeform 177">
            <a:extLst>
              <a:ext uri="{FF2B5EF4-FFF2-40B4-BE49-F238E27FC236}">
                <a16:creationId xmlns:a16="http://schemas.microsoft.com/office/drawing/2014/main" id="{FC1E9D77-AFD1-D6CF-E57F-3CF828071DD1}"/>
              </a:ext>
            </a:extLst>
          </p:cNvPr>
          <p:cNvSpPr/>
          <p:nvPr/>
        </p:nvSpPr>
        <p:spPr>
          <a:xfrm>
            <a:off x="1651211" y="2728251"/>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grpSp>
        <p:nvGrpSpPr>
          <p:cNvPr id="62" name="Group 178">
            <a:extLst>
              <a:ext uri="{FF2B5EF4-FFF2-40B4-BE49-F238E27FC236}">
                <a16:creationId xmlns:a16="http://schemas.microsoft.com/office/drawing/2014/main" id="{8B26B461-CE33-46BE-A534-175B92B26F50}"/>
              </a:ext>
            </a:extLst>
          </p:cNvPr>
          <p:cNvGrpSpPr/>
          <p:nvPr/>
        </p:nvGrpSpPr>
        <p:grpSpPr>
          <a:xfrm>
            <a:off x="6595882" y="4699506"/>
            <a:ext cx="1521198" cy="1616344"/>
            <a:chOff x="809626" y="2260974"/>
            <a:chExt cx="1943105" cy="1616344"/>
          </a:xfrm>
        </p:grpSpPr>
        <p:sp>
          <p:nvSpPr>
            <p:cNvPr id="63" name="Rectangle 69">
              <a:extLst>
                <a:ext uri="{FF2B5EF4-FFF2-40B4-BE49-F238E27FC236}">
                  <a16:creationId xmlns:a16="http://schemas.microsoft.com/office/drawing/2014/main" id="{B4785717-DFC7-5F98-7E70-927C899C6AF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64" name="Rectangle 118">
              <a:extLst>
                <a:ext uri="{FF2B5EF4-FFF2-40B4-BE49-F238E27FC236}">
                  <a16:creationId xmlns:a16="http://schemas.microsoft.com/office/drawing/2014/main" id="{9DCB8973-6943-5336-023D-5D2D315BA326}"/>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65" name="Rectangle 119">
              <a:extLst>
                <a:ext uri="{FF2B5EF4-FFF2-40B4-BE49-F238E27FC236}">
                  <a16:creationId xmlns:a16="http://schemas.microsoft.com/office/drawing/2014/main" id="{807F6BBA-7752-C25D-F7EF-19312F9D486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66" name="Rectangle 120">
              <a:extLst>
                <a:ext uri="{FF2B5EF4-FFF2-40B4-BE49-F238E27FC236}">
                  <a16:creationId xmlns:a16="http://schemas.microsoft.com/office/drawing/2014/main" id="{B1A3871A-A003-DB55-8592-98449BE0CBB8}"/>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67" name="Group 122">
              <a:extLst>
                <a:ext uri="{FF2B5EF4-FFF2-40B4-BE49-F238E27FC236}">
                  <a16:creationId xmlns:a16="http://schemas.microsoft.com/office/drawing/2014/main" id="{28CEE172-43C4-68CC-979C-3D477FF26622}"/>
                </a:ext>
              </a:extLst>
            </p:cNvPr>
            <p:cNvGrpSpPr/>
            <p:nvPr/>
          </p:nvGrpSpPr>
          <p:grpSpPr>
            <a:xfrm>
              <a:off x="1310248" y="3242981"/>
              <a:ext cx="1137348" cy="491318"/>
              <a:chOff x="1996564" y="1839447"/>
              <a:chExt cx="2621611" cy="1045986"/>
            </a:xfrm>
          </p:grpSpPr>
          <p:cxnSp>
            <p:nvCxnSpPr>
              <p:cNvPr id="78" name="Straight Connector 123">
                <a:extLst>
                  <a:ext uri="{FF2B5EF4-FFF2-40B4-BE49-F238E27FC236}">
                    <a16:creationId xmlns:a16="http://schemas.microsoft.com/office/drawing/2014/main" id="{26D4EF82-DA31-78E3-4139-DC272036D37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79" name="Straight Connector 124">
                <a:extLst>
                  <a:ext uri="{FF2B5EF4-FFF2-40B4-BE49-F238E27FC236}">
                    <a16:creationId xmlns:a16="http://schemas.microsoft.com/office/drawing/2014/main" id="{5F67EB16-10FB-F282-3DE1-469AE8BD9BEA}"/>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0" name="Straight Connector 125">
                <a:extLst>
                  <a:ext uri="{FF2B5EF4-FFF2-40B4-BE49-F238E27FC236}">
                    <a16:creationId xmlns:a16="http://schemas.microsoft.com/office/drawing/2014/main" id="{26F969FA-E0EF-C11B-4844-170FC36C4B9D}"/>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68" name="TextBox 129">
              <a:extLst>
                <a:ext uri="{FF2B5EF4-FFF2-40B4-BE49-F238E27FC236}">
                  <a16:creationId xmlns:a16="http://schemas.microsoft.com/office/drawing/2014/main" id="{04DDC742-527E-1C83-157B-FAAEC11F5CF2}"/>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69" name="Rectangle 69">
              <a:extLst>
                <a:ext uri="{FF2B5EF4-FFF2-40B4-BE49-F238E27FC236}">
                  <a16:creationId xmlns:a16="http://schemas.microsoft.com/office/drawing/2014/main" id="{08F3FF6B-0AD6-3925-D192-0EFE8F79C53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70" name="Rectangle 118">
              <a:extLst>
                <a:ext uri="{FF2B5EF4-FFF2-40B4-BE49-F238E27FC236}">
                  <a16:creationId xmlns:a16="http://schemas.microsoft.com/office/drawing/2014/main" id="{516ECC62-CC7B-115A-8921-C81D5E56FAC2}"/>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71" name="Rectangle 119">
              <a:extLst>
                <a:ext uri="{FF2B5EF4-FFF2-40B4-BE49-F238E27FC236}">
                  <a16:creationId xmlns:a16="http://schemas.microsoft.com/office/drawing/2014/main" id="{8128DA75-3894-82A1-7902-418A8EA1AC1F}"/>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72" name="Rectangle 120">
              <a:extLst>
                <a:ext uri="{FF2B5EF4-FFF2-40B4-BE49-F238E27FC236}">
                  <a16:creationId xmlns:a16="http://schemas.microsoft.com/office/drawing/2014/main" id="{241F53F7-7D29-6104-9F23-6DEAB7CB6335}"/>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73" name="Group 122">
              <a:extLst>
                <a:ext uri="{FF2B5EF4-FFF2-40B4-BE49-F238E27FC236}">
                  <a16:creationId xmlns:a16="http://schemas.microsoft.com/office/drawing/2014/main" id="{ADB76501-6D08-9315-9A62-5AE4A884BB41}"/>
                </a:ext>
              </a:extLst>
            </p:cNvPr>
            <p:cNvGrpSpPr/>
            <p:nvPr/>
          </p:nvGrpSpPr>
          <p:grpSpPr>
            <a:xfrm>
              <a:off x="1310248" y="2406204"/>
              <a:ext cx="1137348" cy="491318"/>
              <a:chOff x="1832293" y="-94399"/>
              <a:chExt cx="2621611" cy="1045986"/>
            </a:xfrm>
          </p:grpSpPr>
          <p:cxnSp>
            <p:nvCxnSpPr>
              <p:cNvPr id="75" name="Straight Connector 123">
                <a:extLst>
                  <a:ext uri="{FF2B5EF4-FFF2-40B4-BE49-F238E27FC236}">
                    <a16:creationId xmlns:a16="http://schemas.microsoft.com/office/drawing/2014/main" id="{4FA941DA-0203-E4B9-912E-CEF682B5730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6" name="Straight Connector 124">
                <a:extLst>
                  <a:ext uri="{FF2B5EF4-FFF2-40B4-BE49-F238E27FC236}">
                    <a16:creationId xmlns:a16="http://schemas.microsoft.com/office/drawing/2014/main" id="{A5279F38-EC5C-62E8-ACF3-704D74C9DFD5}"/>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7" name="Straight Connector 125">
                <a:extLst>
                  <a:ext uri="{FF2B5EF4-FFF2-40B4-BE49-F238E27FC236}">
                    <a16:creationId xmlns:a16="http://schemas.microsoft.com/office/drawing/2014/main" id="{DD14390B-2BFB-BE1A-F26E-FE9F1C8C5D2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4" name="TextBox 129">
              <a:extLst>
                <a:ext uri="{FF2B5EF4-FFF2-40B4-BE49-F238E27FC236}">
                  <a16:creationId xmlns:a16="http://schemas.microsoft.com/office/drawing/2014/main" id="{828FAFC1-09E2-2185-30BD-A347D9BBA728}"/>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sp>
        <p:nvSpPr>
          <p:cNvPr id="81" name="Rectangle 82">
            <a:extLst>
              <a:ext uri="{FF2B5EF4-FFF2-40B4-BE49-F238E27FC236}">
                <a16:creationId xmlns:a16="http://schemas.microsoft.com/office/drawing/2014/main" id="{5C7A340C-2DAD-9319-DFDB-67B274802A25}"/>
              </a:ext>
            </a:extLst>
          </p:cNvPr>
          <p:cNvSpPr/>
          <p:nvPr/>
        </p:nvSpPr>
        <p:spPr bwMode="gray">
          <a:xfrm rot="16200000">
            <a:off x="8519815" y="5373573"/>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Aggregator</a:t>
            </a:r>
          </a:p>
        </p:txBody>
      </p:sp>
      <p:cxnSp>
        <p:nvCxnSpPr>
          <p:cNvPr id="82" name="Straight Connector 113">
            <a:extLst>
              <a:ext uri="{FF2B5EF4-FFF2-40B4-BE49-F238E27FC236}">
                <a16:creationId xmlns:a16="http://schemas.microsoft.com/office/drawing/2014/main" id="{7795310C-2CC1-FB2A-EFEA-EE7DA09A8AC0}"/>
              </a:ext>
            </a:extLst>
          </p:cNvPr>
          <p:cNvCxnSpPr>
            <a:cxnSpLocks/>
            <a:stCxn id="81" idx="0"/>
            <a:endCxn id="74" idx="2"/>
          </p:cNvCxnSpPr>
          <p:nvPr/>
        </p:nvCxnSpPr>
        <p:spPr>
          <a:xfrm flipH="1" flipV="1">
            <a:off x="8051688" y="5090395"/>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3" name="Rectangle 83">
            <a:extLst>
              <a:ext uri="{FF2B5EF4-FFF2-40B4-BE49-F238E27FC236}">
                <a16:creationId xmlns:a16="http://schemas.microsoft.com/office/drawing/2014/main" id="{15E30BF2-0BED-6914-1DA6-44FDE2D0D912}"/>
              </a:ext>
            </a:extLst>
          </p:cNvPr>
          <p:cNvSpPr/>
          <p:nvPr/>
        </p:nvSpPr>
        <p:spPr bwMode="gray">
          <a:xfrm rot="16200000">
            <a:off x="9499031" y="534962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84" name="Straight Connector 113">
            <a:extLst>
              <a:ext uri="{FF2B5EF4-FFF2-40B4-BE49-F238E27FC236}">
                <a16:creationId xmlns:a16="http://schemas.microsoft.com/office/drawing/2014/main" id="{DDA71E6C-2FFC-2C31-73E5-95EF22475685}"/>
              </a:ext>
            </a:extLst>
          </p:cNvPr>
          <p:cNvCxnSpPr>
            <a:cxnSpLocks/>
            <a:stCxn id="81" idx="0"/>
            <a:endCxn id="68" idx="2"/>
          </p:cNvCxnSpPr>
          <p:nvPr/>
        </p:nvCxnSpPr>
        <p:spPr>
          <a:xfrm flipH="1">
            <a:off x="8051688" y="5475563"/>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5" name="Straight Connector 113">
            <a:extLst>
              <a:ext uri="{FF2B5EF4-FFF2-40B4-BE49-F238E27FC236}">
                <a16:creationId xmlns:a16="http://schemas.microsoft.com/office/drawing/2014/main" id="{9C1B2DDB-6DF0-4EE1-6AD7-B31AEA07E0C3}"/>
              </a:ext>
            </a:extLst>
          </p:cNvPr>
          <p:cNvCxnSpPr>
            <a:cxnSpLocks/>
            <a:stCxn id="83" idx="0"/>
            <a:endCxn id="81" idx="2"/>
          </p:cNvCxnSpPr>
          <p:nvPr/>
        </p:nvCxnSpPr>
        <p:spPr>
          <a:xfrm flipH="1">
            <a:off x="8978126" y="5472849"/>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6" name="Group 202">
            <a:extLst>
              <a:ext uri="{FF2B5EF4-FFF2-40B4-BE49-F238E27FC236}">
                <a16:creationId xmlns:a16="http://schemas.microsoft.com/office/drawing/2014/main" id="{5C7B7EAC-1994-CBDF-891F-37E6006D1AE7}"/>
              </a:ext>
            </a:extLst>
          </p:cNvPr>
          <p:cNvGrpSpPr/>
          <p:nvPr/>
        </p:nvGrpSpPr>
        <p:grpSpPr>
          <a:xfrm>
            <a:off x="1342565" y="4670901"/>
            <a:ext cx="1521198" cy="1616344"/>
            <a:chOff x="809626" y="2260974"/>
            <a:chExt cx="1943105" cy="1616344"/>
          </a:xfrm>
        </p:grpSpPr>
        <p:sp>
          <p:nvSpPr>
            <p:cNvPr id="87" name="Rectangle 69">
              <a:extLst>
                <a:ext uri="{FF2B5EF4-FFF2-40B4-BE49-F238E27FC236}">
                  <a16:creationId xmlns:a16="http://schemas.microsoft.com/office/drawing/2014/main" id="{9574645C-A8C6-4090-F218-D6EE1C9EE914}"/>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88" name="Rectangle 118">
              <a:extLst>
                <a:ext uri="{FF2B5EF4-FFF2-40B4-BE49-F238E27FC236}">
                  <a16:creationId xmlns:a16="http://schemas.microsoft.com/office/drawing/2014/main" id="{8A5F85D9-EB04-FC44-F506-48ECE53C8477}"/>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89" name="Rectangle 119">
              <a:extLst>
                <a:ext uri="{FF2B5EF4-FFF2-40B4-BE49-F238E27FC236}">
                  <a16:creationId xmlns:a16="http://schemas.microsoft.com/office/drawing/2014/main" id="{DB1971CC-9F3A-9F1E-5163-8F26B873CD7F}"/>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0" name="Rectangle 120">
              <a:extLst>
                <a:ext uri="{FF2B5EF4-FFF2-40B4-BE49-F238E27FC236}">
                  <a16:creationId xmlns:a16="http://schemas.microsoft.com/office/drawing/2014/main" id="{E66C45B4-4D54-EB3D-273D-C3F3DAA9108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1" name="Group 122">
              <a:extLst>
                <a:ext uri="{FF2B5EF4-FFF2-40B4-BE49-F238E27FC236}">
                  <a16:creationId xmlns:a16="http://schemas.microsoft.com/office/drawing/2014/main" id="{A91B34A6-8247-07C5-94A4-22BF1DFE096B}"/>
                </a:ext>
              </a:extLst>
            </p:cNvPr>
            <p:cNvGrpSpPr/>
            <p:nvPr/>
          </p:nvGrpSpPr>
          <p:grpSpPr>
            <a:xfrm>
              <a:off x="1310248" y="3242981"/>
              <a:ext cx="1137348" cy="491318"/>
              <a:chOff x="1996564" y="1839447"/>
              <a:chExt cx="2621611" cy="1045986"/>
            </a:xfrm>
          </p:grpSpPr>
          <p:cxnSp>
            <p:nvCxnSpPr>
              <p:cNvPr id="102" name="Straight Connector 123">
                <a:extLst>
                  <a:ext uri="{FF2B5EF4-FFF2-40B4-BE49-F238E27FC236}">
                    <a16:creationId xmlns:a16="http://schemas.microsoft.com/office/drawing/2014/main" id="{F07C293D-A211-BC62-CD32-1638E8FEFEAA}"/>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3" name="Straight Connector 124">
                <a:extLst>
                  <a:ext uri="{FF2B5EF4-FFF2-40B4-BE49-F238E27FC236}">
                    <a16:creationId xmlns:a16="http://schemas.microsoft.com/office/drawing/2014/main" id="{5339F291-D944-85B3-D757-9674FDBB2F36}"/>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4" name="Straight Connector 125">
                <a:extLst>
                  <a:ext uri="{FF2B5EF4-FFF2-40B4-BE49-F238E27FC236}">
                    <a16:creationId xmlns:a16="http://schemas.microsoft.com/office/drawing/2014/main" id="{6EFD7265-1394-53DA-B2AA-F2C1982315D2}"/>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2" name="TextBox 129">
              <a:extLst>
                <a:ext uri="{FF2B5EF4-FFF2-40B4-BE49-F238E27FC236}">
                  <a16:creationId xmlns:a16="http://schemas.microsoft.com/office/drawing/2014/main" id="{BD1ED91B-7685-235D-A3FA-7BFF396D687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93" name="Rectangle 69">
              <a:extLst>
                <a:ext uri="{FF2B5EF4-FFF2-40B4-BE49-F238E27FC236}">
                  <a16:creationId xmlns:a16="http://schemas.microsoft.com/office/drawing/2014/main" id="{F76EBFEC-3DCA-4B0F-2BF6-93B28F30C30F}"/>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94" name="Rectangle 118">
              <a:extLst>
                <a:ext uri="{FF2B5EF4-FFF2-40B4-BE49-F238E27FC236}">
                  <a16:creationId xmlns:a16="http://schemas.microsoft.com/office/drawing/2014/main" id="{CE62D4ED-8F3C-7275-2FA8-3AEF066DC1BE}"/>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95" name="Rectangle 119">
              <a:extLst>
                <a:ext uri="{FF2B5EF4-FFF2-40B4-BE49-F238E27FC236}">
                  <a16:creationId xmlns:a16="http://schemas.microsoft.com/office/drawing/2014/main" id="{9FE0FF06-07A4-5416-3B79-061529F50EB2}"/>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6" name="Rectangle 120">
              <a:extLst>
                <a:ext uri="{FF2B5EF4-FFF2-40B4-BE49-F238E27FC236}">
                  <a16:creationId xmlns:a16="http://schemas.microsoft.com/office/drawing/2014/main" id="{B5BFB61A-74F0-FEE8-18DF-ACF02448529B}"/>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7" name="Group 122">
              <a:extLst>
                <a:ext uri="{FF2B5EF4-FFF2-40B4-BE49-F238E27FC236}">
                  <a16:creationId xmlns:a16="http://schemas.microsoft.com/office/drawing/2014/main" id="{1EC1C97B-82A6-F562-E2B2-0A018C42DED0}"/>
                </a:ext>
              </a:extLst>
            </p:cNvPr>
            <p:cNvGrpSpPr/>
            <p:nvPr/>
          </p:nvGrpSpPr>
          <p:grpSpPr>
            <a:xfrm>
              <a:off x="1310248" y="2406204"/>
              <a:ext cx="1137348" cy="491318"/>
              <a:chOff x="1832293" y="-94399"/>
              <a:chExt cx="2621611" cy="1045986"/>
            </a:xfrm>
          </p:grpSpPr>
          <p:cxnSp>
            <p:nvCxnSpPr>
              <p:cNvPr id="99" name="Straight Connector 123">
                <a:extLst>
                  <a:ext uri="{FF2B5EF4-FFF2-40B4-BE49-F238E27FC236}">
                    <a16:creationId xmlns:a16="http://schemas.microsoft.com/office/drawing/2014/main" id="{0EF69560-51E9-C60F-1A12-40B433B615E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0" name="Straight Connector 124">
                <a:extLst>
                  <a:ext uri="{FF2B5EF4-FFF2-40B4-BE49-F238E27FC236}">
                    <a16:creationId xmlns:a16="http://schemas.microsoft.com/office/drawing/2014/main" id="{308CD876-7FC0-EEB2-E5CB-39A99E40428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1" name="Straight Connector 125">
                <a:extLst>
                  <a:ext uri="{FF2B5EF4-FFF2-40B4-BE49-F238E27FC236}">
                    <a16:creationId xmlns:a16="http://schemas.microsoft.com/office/drawing/2014/main" id="{262B9ED6-3A23-F7C5-DE4F-C6828C65C08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98" name="TextBox 129">
              <a:extLst>
                <a:ext uri="{FF2B5EF4-FFF2-40B4-BE49-F238E27FC236}">
                  <a16:creationId xmlns:a16="http://schemas.microsoft.com/office/drawing/2014/main" id="{D1A11A1B-C0D6-DE51-D0E2-42C2E2C495AB}"/>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cxnSp>
        <p:nvCxnSpPr>
          <p:cNvPr id="105" name="Straight Connector 113">
            <a:extLst>
              <a:ext uri="{FF2B5EF4-FFF2-40B4-BE49-F238E27FC236}">
                <a16:creationId xmlns:a16="http://schemas.microsoft.com/office/drawing/2014/main" id="{AE89A4F6-7EA1-59E0-DFC7-2977D6DAE989}"/>
              </a:ext>
            </a:extLst>
          </p:cNvPr>
          <p:cNvCxnSpPr>
            <a:cxnSpLocks/>
            <a:stCxn id="106" idx="0"/>
            <a:endCxn id="98" idx="2"/>
          </p:cNvCxnSpPr>
          <p:nvPr/>
        </p:nvCxnSpPr>
        <p:spPr>
          <a:xfrm flipH="1" flipV="1">
            <a:off x="2798371" y="5061790"/>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6" name="Rectangle 83">
            <a:extLst>
              <a:ext uri="{FF2B5EF4-FFF2-40B4-BE49-F238E27FC236}">
                <a16:creationId xmlns:a16="http://schemas.microsoft.com/office/drawing/2014/main" id="{C1B61E1D-D8C7-7F92-5D90-6BF49BBEA5D0}"/>
              </a:ext>
            </a:extLst>
          </p:cNvPr>
          <p:cNvSpPr/>
          <p:nvPr/>
        </p:nvSpPr>
        <p:spPr bwMode="gray">
          <a:xfrm rot="16200000">
            <a:off x="3923630" y="5327239"/>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107" name="Straight Connector 113">
            <a:extLst>
              <a:ext uri="{FF2B5EF4-FFF2-40B4-BE49-F238E27FC236}">
                <a16:creationId xmlns:a16="http://schemas.microsoft.com/office/drawing/2014/main" id="{9D9C6AD7-82F3-1C76-60FB-42A7404DA425}"/>
              </a:ext>
            </a:extLst>
          </p:cNvPr>
          <p:cNvCxnSpPr>
            <a:cxnSpLocks/>
            <a:stCxn id="106" idx="0"/>
            <a:endCxn id="92" idx="2"/>
          </p:cNvCxnSpPr>
          <p:nvPr/>
        </p:nvCxnSpPr>
        <p:spPr>
          <a:xfrm flipH="1">
            <a:off x="2798371" y="5450468"/>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08" name="Freeform 224">
            <a:extLst>
              <a:ext uri="{FF2B5EF4-FFF2-40B4-BE49-F238E27FC236}">
                <a16:creationId xmlns:a16="http://schemas.microsoft.com/office/drawing/2014/main" id="{373E9197-2D2A-7735-4091-9793A48A26C9}"/>
              </a:ext>
            </a:extLst>
          </p:cNvPr>
          <p:cNvSpPr/>
          <p:nvPr/>
        </p:nvSpPr>
        <p:spPr>
          <a:xfrm>
            <a:off x="1605815" y="5071873"/>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109" name="Freeform 225">
            <a:extLst>
              <a:ext uri="{FF2B5EF4-FFF2-40B4-BE49-F238E27FC236}">
                <a16:creationId xmlns:a16="http://schemas.microsoft.com/office/drawing/2014/main" id="{08A3D79B-83C2-1262-BF60-41B4EA15803F}"/>
              </a:ext>
            </a:extLst>
          </p:cNvPr>
          <p:cNvSpPr/>
          <p:nvPr/>
        </p:nvSpPr>
        <p:spPr>
          <a:xfrm>
            <a:off x="6891177" y="5111900"/>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cxnSp>
        <p:nvCxnSpPr>
          <p:cNvPr id="110" name="Straight Connector 226">
            <a:extLst>
              <a:ext uri="{FF2B5EF4-FFF2-40B4-BE49-F238E27FC236}">
                <a16:creationId xmlns:a16="http://schemas.microsoft.com/office/drawing/2014/main" id="{C4DBAC13-9708-BA42-C8DB-1C5502BD0BB9}"/>
              </a:ext>
            </a:extLst>
          </p:cNvPr>
          <p:cNvCxnSpPr>
            <a:stCxn id="109" idx="4"/>
            <a:endCxn id="83" idx="0"/>
          </p:cNvCxnSpPr>
          <p:nvPr/>
        </p:nvCxnSpPr>
        <p:spPr>
          <a:xfrm flipV="1">
            <a:off x="8791313" y="5472849"/>
            <a:ext cx="1018146" cy="153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258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4EE375C-F701-800D-8FE8-6EE07A748199}"/>
              </a:ext>
            </a:extLst>
          </p:cNvPr>
          <p:cNvGraphicFramePr>
            <a:graphicFrameLocks noChangeAspect="1"/>
          </p:cNvGraphicFramePr>
          <p:nvPr>
            <p:custDataLst>
              <p:tags r:id="rId1"/>
            </p:custDataLst>
            <p:extLst>
              <p:ext uri="{D42A27DB-BD31-4B8C-83A1-F6EECF244321}">
                <p14:modId xmlns:p14="http://schemas.microsoft.com/office/powerpoint/2010/main" val="16791578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4EE375C-F701-800D-8FE8-6EE07A7481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Availability</a:t>
            </a:r>
            <a:br>
              <a:rPr lang="de-DE" dirty="0"/>
            </a:br>
            <a:r>
              <a:rPr lang="de-DE" dirty="0"/>
              <a:t>Benefit</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endParaRPr lang="en-US" sz="2400" dirty="0">
              <a:latin typeface="Montserrat SemiBold" panose="00000700000000000000" pitchFamily="2" charset="0"/>
            </a:endParaRPr>
          </a:p>
          <a:p>
            <a:r>
              <a:rPr lang="en-US" sz="2400" dirty="0">
                <a:latin typeface="Montserrat SemiBold" panose="00000700000000000000" pitchFamily="2" charset="0"/>
              </a:rPr>
              <a:t>Availability</a:t>
            </a:r>
            <a:r>
              <a:rPr lang="en-US" sz="2400" dirty="0"/>
              <a:t> across telco networks and countries is necessary:</a:t>
            </a:r>
          </a:p>
          <a:p>
            <a:pPr marL="342900" indent="-342900">
              <a:buFont typeface="Arial" panose="020B0604020202020204" pitchFamily="34" charset="0"/>
              <a:buChar char="•"/>
            </a:pPr>
            <a:r>
              <a:rPr lang="en-US" sz="2400" dirty="0"/>
              <a:t>To ensure seamless customer experience</a:t>
            </a:r>
          </a:p>
          <a:p>
            <a:pPr marL="342900" indent="-342900">
              <a:buFont typeface="Arial" panose="020B0604020202020204" pitchFamily="34" charset="0"/>
              <a:buChar char="•"/>
            </a:pPr>
            <a:r>
              <a:rPr lang="en-US" sz="2400" dirty="0"/>
              <a:t>To accelerate technology development and commercial adoption (minimize implementation effort)</a:t>
            </a:r>
          </a:p>
          <a:p>
            <a:pPr marL="342900" indent="-342900">
              <a:buFont typeface="Arial" panose="020B0604020202020204" pitchFamily="34" charset="0"/>
              <a:buChar char="•"/>
            </a:pPr>
            <a:r>
              <a:rPr lang="en-US" sz="2400" dirty="0"/>
              <a:t>To accelerate education and promotion</a:t>
            </a:r>
          </a:p>
          <a:p>
            <a:pPr marL="342900" indent="-342900">
              <a:buFont typeface="Arial" panose="020B0604020202020204" pitchFamily="34" charset="0"/>
              <a:buChar char="•"/>
            </a:pPr>
            <a:r>
              <a:rPr lang="en-US" sz="2400" dirty="0"/>
              <a:t>To support application portability</a:t>
            </a:r>
          </a:p>
          <a:p>
            <a:endParaRPr lang="de-DE" sz="2400" dirty="0"/>
          </a:p>
        </p:txBody>
      </p:sp>
    </p:spTree>
    <p:extLst>
      <p:ext uri="{BB962C8B-B14F-4D97-AF65-F5344CB8AC3E}">
        <p14:creationId xmlns:p14="http://schemas.microsoft.com/office/powerpoint/2010/main" val="1676874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30D70D76-19A9-D495-7A50-51E63DE2B4D4}"/>
              </a:ext>
            </a:extLst>
          </p:cNvPr>
          <p:cNvGraphicFramePr>
            <a:graphicFrameLocks noChangeAspect="1"/>
          </p:cNvGraphicFramePr>
          <p:nvPr>
            <p:custDataLst>
              <p:tags r:id="rId1"/>
            </p:custDataLst>
            <p:extLst>
              <p:ext uri="{D42A27DB-BD31-4B8C-83A1-F6EECF244321}">
                <p14:modId xmlns:p14="http://schemas.microsoft.com/office/powerpoint/2010/main" val="384424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30D70D76-19A9-D495-7A50-51E63DE2B4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Mission</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r>
              <a:rPr lang="en-US" sz="2400" dirty="0">
                <a:latin typeface="Montserrat SemiBold" panose="00000700000000000000" pitchFamily="2" charset="0"/>
              </a:rPr>
              <a:t>CAMARA</a:t>
            </a:r>
            <a:r>
              <a:rPr lang="en-US" sz="2400" dirty="0"/>
              <a:t> is an open source project within Linux Foundation to define, develop and test the APIs. CAMARA works in close collaboration with the GSMA Operator Platform Group to align API requirements and publish API definitions and APIs. Harmonization of APIs is achieved through fast and agile created working code with developer-friendly documentation. API definitions and reference implementations are free to use (Apache2.0 license).</a:t>
            </a:r>
          </a:p>
          <a:p>
            <a:endParaRPr lang="de-DE" sz="2400" dirty="0"/>
          </a:p>
        </p:txBody>
      </p:sp>
      <p:pic>
        <p:nvPicPr>
          <p:cNvPr id="5" name="Grafik 4">
            <a:extLst>
              <a:ext uri="{FF2B5EF4-FFF2-40B4-BE49-F238E27FC236}">
                <a16:creationId xmlns:a16="http://schemas.microsoft.com/office/drawing/2014/main" id="{FBF83FEE-1FE6-B8B4-7109-22C0D29FA143}"/>
              </a:ext>
            </a:extLst>
          </p:cNvPr>
          <p:cNvPicPr>
            <a:picLocks noChangeAspect="1"/>
          </p:cNvPicPr>
          <p:nvPr/>
        </p:nvPicPr>
        <p:blipFill>
          <a:blip r:embed="rId5"/>
          <a:stretch>
            <a:fillRect/>
          </a:stretch>
        </p:blipFill>
        <p:spPr>
          <a:xfrm>
            <a:off x="2786424" y="4927927"/>
            <a:ext cx="2592889" cy="872062"/>
          </a:xfrm>
          <a:prstGeom prst="rect">
            <a:avLst/>
          </a:prstGeom>
        </p:spPr>
      </p:pic>
      <p:pic>
        <p:nvPicPr>
          <p:cNvPr id="6" name="Grafik 5" descr="Ein Bild, das Text, ClipArt enthält.&#10;&#10;Automatisch generierte Beschreibung">
            <a:extLst>
              <a:ext uri="{FF2B5EF4-FFF2-40B4-BE49-F238E27FC236}">
                <a16:creationId xmlns:a16="http://schemas.microsoft.com/office/drawing/2014/main" id="{E4AFFC5A-4A63-11B5-4401-4C929C59254B}"/>
              </a:ext>
            </a:extLst>
          </p:cNvPr>
          <p:cNvPicPr>
            <a:picLocks noChangeAspect="1"/>
          </p:cNvPicPr>
          <p:nvPr/>
        </p:nvPicPr>
        <p:blipFill>
          <a:blip r:embed="rId6"/>
          <a:stretch>
            <a:fillRect/>
          </a:stretch>
        </p:blipFill>
        <p:spPr>
          <a:xfrm>
            <a:off x="5755289" y="5137216"/>
            <a:ext cx="2901741" cy="453484"/>
          </a:xfrm>
          <a:prstGeom prst="rect">
            <a:avLst/>
          </a:prstGeom>
        </p:spPr>
      </p:pic>
    </p:spTree>
    <p:extLst>
      <p:ext uri="{BB962C8B-B14F-4D97-AF65-F5344CB8AC3E}">
        <p14:creationId xmlns:p14="http://schemas.microsoft.com/office/powerpoint/2010/main" val="35475095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b09b530c6eea958b1fcf22464bab6a7c">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d23eb9fd65290db185247220acfadfe9"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42D622-CDD9-4675-9A05-EA7BA0F70DB0}">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customXml/itemProps2.xml><?xml version="1.0" encoding="utf-8"?>
<ds:datastoreItem xmlns:ds="http://schemas.openxmlformats.org/officeDocument/2006/customXml" ds:itemID="{080AEF13-DA9C-4CA3-B73E-49D9F01351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F0326B-7C1A-45A3-8DA0-69177D7DF157}">
  <ds:schemaRefs>
    <ds:schemaRef ds:uri="http://schemas.microsoft.com/sharepoint/v3/contenttype/forms"/>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1485</Words>
  <Application>Microsoft Office PowerPoint</Application>
  <PresentationFormat>Benutzerdefiniert</PresentationFormat>
  <Paragraphs>205</Paragraphs>
  <Slides>23</Slides>
  <Notes>0</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23</vt:i4>
      </vt:variant>
    </vt:vector>
  </HeadingPairs>
  <TitlesOfParts>
    <vt:vector size="33" baseType="lpstr">
      <vt:lpstr>Montserrat SemiBold</vt:lpstr>
      <vt:lpstr>Wingdings 2</vt:lpstr>
      <vt:lpstr>FlexoSoft</vt:lpstr>
      <vt:lpstr>Open Sans</vt:lpstr>
      <vt:lpstr>Calibri</vt:lpstr>
      <vt:lpstr>Arial</vt:lpstr>
      <vt:lpstr>Montserrat Light</vt:lpstr>
      <vt:lpstr>Montserrat</vt:lpstr>
      <vt:lpstr>Detecon_Master</vt:lpstr>
      <vt:lpstr>think-cell Folie</vt:lpstr>
      <vt:lpstr>PowerPoint-Präsentation</vt:lpstr>
      <vt:lpstr>APIs enabling seamless access to Telco network capabilitites</vt:lpstr>
      <vt:lpstr>5G network capabilities Introduction </vt:lpstr>
      <vt:lpstr>5G network capabilities Introduction</vt:lpstr>
      <vt:lpstr>What is the CAMARA Project? Key problems we are trying to solve</vt:lpstr>
      <vt:lpstr>Abstraction API  Architecture</vt:lpstr>
      <vt:lpstr>Abstraction API  Distribution Options</vt:lpstr>
      <vt:lpstr>Availability Benefit</vt:lpstr>
      <vt:lpstr>CAMARA Mission</vt:lpstr>
      <vt:lpstr>CAMARA Scope</vt:lpstr>
      <vt:lpstr>CAMARA Scope</vt:lpstr>
      <vt:lpstr>CAMARA Scope</vt:lpstr>
      <vt:lpstr>CAMARA Scope</vt:lpstr>
      <vt:lpstr>CAMARA Scope</vt:lpstr>
      <vt:lpstr>CAMARA Project Where we started…</vt:lpstr>
      <vt:lpstr>CAMARA Project … and where we are now</vt:lpstr>
      <vt:lpstr>CAMARA Logos </vt:lpstr>
      <vt:lpstr>CAMARA Project Network API Showcases</vt:lpstr>
      <vt:lpstr>CAMARA Collaboration with Open Gateway</vt:lpstr>
      <vt:lpstr>Current Network API Families</vt:lpstr>
      <vt:lpstr>CAMARA Project Where are we going next…</vt:lpstr>
      <vt:lpstr>CAMARA Contacts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14</cp:revision>
  <dcterms:created xsi:type="dcterms:W3CDTF">2023-03-22T16:25:12Z</dcterms:created>
  <dcterms:modified xsi:type="dcterms:W3CDTF">2023-06-15T11:12:48Z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